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2"/>
  </p:notesMasterIdLst>
  <p:sldIdLst>
    <p:sldId id="256" r:id="rId2"/>
    <p:sldId id="353" r:id="rId3"/>
    <p:sldId id="366" r:id="rId4"/>
    <p:sldId id="364" r:id="rId5"/>
    <p:sldId id="356" r:id="rId6"/>
    <p:sldId id="358" r:id="rId7"/>
    <p:sldId id="357" r:id="rId8"/>
    <p:sldId id="365" r:id="rId9"/>
    <p:sldId id="362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593C1"/>
    <a:srgbClr val="7F7F7F"/>
    <a:srgbClr val="1BADF8"/>
    <a:srgbClr val="941651"/>
    <a:srgbClr val="2180B4"/>
    <a:srgbClr val="C893C1"/>
    <a:srgbClr val="C83532"/>
    <a:srgbClr val="91B75E"/>
    <a:srgbClr val="F79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 autoAdjust="0"/>
    <p:restoredTop sz="95659" autoAdjust="0"/>
  </p:normalViewPr>
  <p:slideViewPr>
    <p:cSldViewPr snapToGrid="0" snapToObjects="1">
      <p:cViewPr varScale="1">
        <p:scale>
          <a:sx n="108" d="100"/>
          <a:sy n="108" d="100"/>
        </p:scale>
        <p:origin x="20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F75B6-C1CF-430D-98D0-EECC94A8AF9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0C8E1E-8310-4B40-B53B-C94A3A5F87F2}">
      <dgm:prSet custT="1"/>
      <dgm:spPr/>
      <dgm:t>
        <a:bodyPr/>
        <a:lstStyle/>
        <a:p>
          <a:pPr algn="ctr"/>
          <a:r>
            <a:rPr lang="en-GB" sz="2000" dirty="0"/>
            <a:t>People stay with better leaders</a:t>
          </a:r>
          <a:endParaRPr lang="en-US" sz="2000" dirty="0"/>
        </a:p>
      </dgm:t>
    </dgm:pt>
    <dgm:pt modelId="{5B459FB4-6566-42C3-B0BF-E07C14C10D7A}" type="parTrans" cxnId="{A4A466AB-F27F-45FA-AA65-2B5346AA64D2}">
      <dgm:prSet/>
      <dgm:spPr/>
      <dgm:t>
        <a:bodyPr/>
        <a:lstStyle/>
        <a:p>
          <a:pPr algn="ctr"/>
          <a:endParaRPr lang="en-US" sz="2800"/>
        </a:p>
      </dgm:t>
    </dgm:pt>
    <dgm:pt modelId="{08BB6010-EF01-4733-A5F8-BBC11F97BB1B}" type="sibTrans" cxnId="{A4A466AB-F27F-45FA-AA65-2B5346AA64D2}">
      <dgm:prSet phldrT="1" phldr="0" custT="1"/>
      <dgm:spPr/>
      <dgm:t>
        <a:bodyPr/>
        <a:lstStyle/>
        <a:p>
          <a:pPr algn="ctr"/>
          <a:r>
            <a:rPr lang="en-US" sz="3600"/>
            <a:t>1</a:t>
          </a:r>
        </a:p>
      </dgm:t>
    </dgm:pt>
    <dgm:pt modelId="{788BC9A5-98AC-4862-B18E-8E83A310BBC7}">
      <dgm:prSet custT="1"/>
      <dgm:spPr/>
      <dgm:t>
        <a:bodyPr/>
        <a:lstStyle/>
        <a:p>
          <a:pPr algn="ctr"/>
          <a:r>
            <a:rPr lang="en-GB" sz="2000" dirty="0"/>
            <a:t>The best  performing leaders have similarities</a:t>
          </a:r>
          <a:endParaRPr lang="en-US" sz="2000" dirty="0"/>
        </a:p>
      </dgm:t>
    </dgm:pt>
    <dgm:pt modelId="{5BCF5D77-4917-4C4D-B554-DD75DD36A6B7}" type="parTrans" cxnId="{26124905-470B-4398-BBFA-84AE4611BE87}">
      <dgm:prSet/>
      <dgm:spPr/>
      <dgm:t>
        <a:bodyPr/>
        <a:lstStyle/>
        <a:p>
          <a:pPr algn="ctr"/>
          <a:endParaRPr lang="en-US" sz="2800"/>
        </a:p>
      </dgm:t>
    </dgm:pt>
    <dgm:pt modelId="{756D8EC1-E246-4FAF-B02F-2C1CD4AF6383}" type="sibTrans" cxnId="{26124905-470B-4398-BBFA-84AE4611BE87}">
      <dgm:prSet phldrT="2" phldr="0" custT="1"/>
      <dgm:spPr/>
      <dgm:t>
        <a:bodyPr/>
        <a:lstStyle/>
        <a:p>
          <a:pPr algn="ctr"/>
          <a:r>
            <a:rPr lang="en-US" sz="3600"/>
            <a:t>2</a:t>
          </a:r>
        </a:p>
      </dgm:t>
    </dgm:pt>
    <dgm:pt modelId="{6A812CCC-7605-423B-B6A9-08F1C99E83FC}">
      <dgm:prSet custT="1"/>
      <dgm:spPr/>
      <dgm:t>
        <a:bodyPr/>
        <a:lstStyle/>
        <a:p>
          <a:pPr algn="ctr"/>
          <a:r>
            <a:rPr lang="en-GB" sz="1800" dirty="0"/>
            <a:t>The most engaging leaders have similarities</a:t>
          </a:r>
          <a:endParaRPr lang="en-US" sz="1800" dirty="0"/>
        </a:p>
      </dgm:t>
    </dgm:pt>
    <dgm:pt modelId="{83488A83-9D80-4BD9-A665-FDF11834181A}" type="parTrans" cxnId="{01A90E2A-707E-40BA-B189-89E289F009E4}">
      <dgm:prSet/>
      <dgm:spPr/>
      <dgm:t>
        <a:bodyPr/>
        <a:lstStyle/>
        <a:p>
          <a:pPr algn="ctr"/>
          <a:endParaRPr lang="en-US" sz="2800"/>
        </a:p>
      </dgm:t>
    </dgm:pt>
    <dgm:pt modelId="{BBD70F50-DD99-4C1B-B827-51372A854B9F}" type="sibTrans" cxnId="{01A90E2A-707E-40BA-B189-89E289F009E4}">
      <dgm:prSet phldrT="3" phldr="0" custT="1"/>
      <dgm:spPr/>
      <dgm:t>
        <a:bodyPr/>
        <a:lstStyle/>
        <a:p>
          <a:pPr algn="ctr"/>
          <a:r>
            <a:rPr lang="en-US" sz="3600"/>
            <a:t>3</a:t>
          </a:r>
        </a:p>
      </dgm:t>
    </dgm:pt>
    <dgm:pt modelId="{A7F9934E-D708-47ED-96C3-DC7B5C5776FD}">
      <dgm:prSet custT="1"/>
      <dgm:spPr/>
      <dgm:t>
        <a:bodyPr/>
        <a:lstStyle/>
        <a:p>
          <a:pPr algn="ctr"/>
          <a:r>
            <a:rPr lang="en-GB" sz="2000" dirty="0"/>
            <a:t>Leadership is in the eye of the beholder</a:t>
          </a:r>
          <a:endParaRPr lang="en-US" sz="2000" dirty="0"/>
        </a:p>
      </dgm:t>
    </dgm:pt>
    <dgm:pt modelId="{ECAB4EEF-840E-4A1F-A2D3-3640C5C66866}" type="parTrans" cxnId="{7C8313A2-78D9-46E4-BD7A-236BD3E94F20}">
      <dgm:prSet/>
      <dgm:spPr/>
      <dgm:t>
        <a:bodyPr/>
        <a:lstStyle/>
        <a:p>
          <a:pPr algn="ctr"/>
          <a:endParaRPr lang="en-US" sz="2800"/>
        </a:p>
      </dgm:t>
    </dgm:pt>
    <dgm:pt modelId="{7FE4C328-D60A-4DC4-9055-CCB01733692B}" type="sibTrans" cxnId="{7C8313A2-78D9-46E4-BD7A-236BD3E94F20}">
      <dgm:prSet phldrT="4" phldr="0" custT="1"/>
      <dgm:spPr/>
      <dgm:t>
        <a:bodyPr/>
        <a:lstStyle/>
        <a:p>
          <a:pPr algn="ctr"/>
          <a:r>
            <a:rPr lang="en-US" sz="3600"/>
            <a:t>4</a:t>
          </a:r>
        </a:p>
      </dgm:t>
    </dgm:pt>
    <dgm:pt modelId="{C742070C-2EA1-4BC4-B92D-5FF43730EBA3}">
      <dgm:prSet custT="1"/>
      <dgm:spPr/>
      <dgm:t>
        <a:bodyPr/>
        <a:lstStyle/>
        <a:p>
          <a:pPr algn="ctr"/>
          <a:r>
            <a:rPr lang="en-US" sz="2000" dirty="0"/>
            <a:t>Feelings of inclusion come from leaders</a:t>
          </a:r>
        </a:p>
      </dgm:t>
    </dgm:pt>
    <dgm:pt modelId="{D30D1A5A-D025-49C2-8857-79580118AA3C}" type="parTrans" cxnId="{F12440D6-1FF0-43AE-8EF9-7298EA4186AA}">
      <dgm:prSet/>
      <dgm:spPr/>
      <dgm:t>
        <a:bodyPr/>
        <a:lstStyle/>
        <a:p>
          <a:pPr algn="ctr"/>
          <a:endParaRPr lang="en-US" sz="2800"/>
        </a:p>
      </dgm:t>
    </dgm:pt>
    <dgm:pt modelId="{6B9774D0-A0C6-400E-885B-43E192BEAA5A}" type="sibTrans" cxnId="{F12440D6-1FF0-43AE-8EF9-7298EA4186AA}">
      <dgm:prSet phldrT="5" phldr="0" custT="1"/>
      <dgm:spPr/>
      <dgm:t>
        <a:bodyPr/>
        <a:lstStyle/>
        <a:p>
          <a:pPr algn="ctr"/>
          <a:r>
            <a:rPr lang="en-US" sz="3600"/>
            <a:t>5</a:t>
          </a:r>
        </a:p>
      </dgm:t>
    </dgm:pt>
    <dgm:pt modelId="{80F7BCFF-4E8D-4CB3-B7EE-8A73E69ED177}">
      <dgm:prSet custT="1"/>
      <dgm:spPr/>
      <dgm:t>
        <a:bodyPr/>
        <a:lstStyle/>
        <a:p>
          <a:pPr algn="ctr"/>
          <a:r>
            <a:rPr lang="en-GB" sz="2000" dirty="0"/>
            <a:t>Leadership can turn a team around</a:t>
          </a:r>
          <a:endParaRPr lang="en-US" sz="2000" dirty="0"/>
        </a:p>
      </dgm:t>
    </dgm:pt>
    <dgm:pt modelId="{125A9348-DA67-42FD-99AC-AB60802B4E5B}" type="parTrans" cxnId="{ACC8F8E9-5A7F-466D-BD4D-968B52DD2B45}">
      <dgm:prSet/>
      <dgm:spPr/>
      <dgm:t>
        <a:bodyPr/>
        <a:lstStyle/>
        <a:p>
          <a:pPr algn="ctr"/>
          <a:endParaRPr lang="en-US" sz="2800"/>
        </a:p>
      </dgm:t>
    </dgm:pt>
    <dgm:pt modelId="{5C9004EB-EC08-466C-A8EC-741E1DADCB4B}" type="sibTrans" cxnId="{ACC8F8E9-5A7F-466D-BD4D-968B52DD2B45}">
      <dgm:prSet phldrT="6" phldr="0" custT="1"/>
      <dgm:spPr/>
      <dgm:t>
        <a:bodyPr/>
        <a:lstStyle/>
        <a:p>
          <a:pPr algn="ctr"/>
          <a:r>
            <a:rPr lang="en-US" sz="3600"/>
            <a:t>6</a:t>
          </a:r>
        </a:p>
      </dgm:t>
    </dgm:pt>
    <dgm:pt modelId="{D699DD23-0463-4D8A-B3E3-3A0BAB2F816B}">
      <dgm:prSet custT="1"/>
      <dgm:spPr/>
      <dgm:t>
        <a:bodyPr/>
        <a:lstStyle/>
        <a:p>
          <a:pPr algn="ctr"/>
          <a:r>
            <a:rPr lang="en-US" sz="2000" dirty="0"/>
            <a:t>Leaders</a:t>
          </a:r>
          <a:r>
            <a:rPr lang="en-US" sz="2000" baseline="0" dirty="0"/>
            <a:t> get promoted</a:t>
          </a:r>
          <a:endParaRPr lang="en-US" sz="2000" dirty="0"/>
        </a:p>
      </dgm:t>
    </dgm:pt>
    <dgm:pt modelId="{E93F59B3-3596-4B29-9D39-F6FB1EAEC63D}" type="parTrans" cxnId="{DA8EAD5F-8BC8-47B4-8A48-C8E67D64AE5E}">
      <dgm:prSet/>
      <dgm:spPr/>
      <dgm:t>
        <a:bodyPr/>
        <a:lstStyle/>
        <a:p>
          <a:pPr algn="ctr"/>
          <a:endParaRPr lang="en-US" sz="2800"/>
        </a:p>
      </dgm:t>
    </dgm:pt>
    <dgm:pt modelId="{CC7F0417-1E4E-4987-96EF-6B4509C309E8}" type="sibTrans" cxnId="{DA8EAD5F-8BC8-47B4-8A48-C8E67D64AE5E}">
      <dgm:prSet phldrT="7" phldr="0" custT="1"/>
      <dgm:spPr/>
      <dgm:t>
        <a:bodyPr/>
        <a:lstStyle/>
        <a:p>
          <a:pPr algn="ctr"/>
          <a:r>
            <a:rPr lang="en-US" sz="3600"/>
            <a:t>7</a:t>
          </a:r>
        </a:p>
      </dgm:t>
    </dgm:pt>
    <dgm:pt modelId="{B816B2D3-5B02-7D4A-B09C-7D0402BE281E}" type="pres">
      <dgm:prSet presAssocID="{939F75B6-C1CF-430D-98D0-EECC94A8AF9E}" presName="Name0" presStyleCnt="0">
        <dgm:presLayoutVars>
          <dgm:animLvl val="lvl"/>
          <dgm:resizeHandles val="exact"/>
        </dgm:presLayoutVars>
      </dgm:prSet>
      <dgm:spPr/>
    </dgm:pt>
    <dgm:pt modelId="{F53E710F-9E2D-FE4A-8C09-9E10ACE4786E}" type="pres">
      <dgm:prSet presAssocID="{740C8E1E-8310-4B40-B53B-C94A3A5F87F2}" presName="compositeNode" presStyleCnt="0">
        <dgm:presLayoutVars>
          <dgm:bulletEnabled val="1"/>
        </dgm:presLayoutVars>
      </dgm:prSet>
      <dgm:spPr/>
    </dgm:pt>
    <dgm:pt modelId="{D341CDB3-D8FC-794C-AFAA-CC293EB2C9F8}" type="pres">
      <dgm:prSet presAssocID="{740C8E1E-8310-4B40-B53B-C94A3A5F87F2}" presName="bgRect" presStyleLbl="bgAccFollowNode1" presStyleIdx="0" presStyleCnt="7" custScaleY="157351" custLinFactNeighborX="-948" custLinFactNeighborY="-1049"/>
      <dgm:spPr/>
    </dgm:pt>
    <dgm:pt modelId="{4FE7C65E-B4C0-BA44-97A5-E54E5C04CA9D}" type="pres">
      <dgm:prSet presAssocID="{08BB6010-EF01-4733-A5F8-BBC11F97BB1B}" presName="sibTransNodeCircle" presStyleLbl="alignNode1" presStyleIdx="0" presStyleCnt="14">
        <dgm:presLayoutVars>
          <dgm:chMax val="0"/>
          <dgm:bulletEnabled/>
        </dgm:presLayoutVars>
      </dgm:prSet>
      <dgm:spPr/>
    </dgm:pt>
    <dgm:pt modelId="{07BF91F1-40C8-CD48-A9D9-EA0F7956434B}" type="pres">
      <dgm:prSet presAssocID="{740C8E1E-8310-4B40-B53B-C94A3A5F87F2}" presName="bottomLine" presStyleLbl="alignNode1" presStyleIdx="1" presStyleCnt="14" custLinFactY="368300000" custLinFactNeighborY="368300000">
        <dgm:presLayoutVars/>
      </dgm:prSet>
      <dgm:spPr/>
    </dgm:pt>
    <dgm:pt modelId="{5B900094-ED45-8B4C-B29D-2B820F1116E8}" type="pres">
      <dgm:prSet presAssocID="{740C8E1E-8310-4B40-B53B-C94A3A5F87F2}" presName="nodeText" presStyleLbl="bgAccFollowNode1" presStyleIdx="0" presStyleCnt="7">
        <dgm:presLayoutVars>
          <dgm:bulletEnabled val="1"/>
        </dgm:presLayoutVars>
      </dgm:prSet>
      <dgm:spPr/>
    </dgm:pt>
    <dgm:pt modelId="{51E185D5-2111-EA42-892C-8C5CDFA42079}" type="pres">
      <dgm:prSet presAssocID="{08BB6010-EF01-4733-A5F8-BBC11F97BB1B}" presName="sibTrans" presStyleCnt="0"/>
      <dgm:spPr/>
    </dgm:pt>
    <dgm:pt modelId="{AF84A6CB-5CA2-FF48-B478-433E6AF2A8A2}" type="pres">
      <dgm:prSet presAssocID="{788BC9A5-98AC-4862-B18E-8E83A310BBC7}" presName="compositeNode" presStyleCnt="0">
        <dgm:presLayoutVars>
          <dgm:bulletEnabled val="1"/>
        </dgm:presLayoutVars>
      </dgm:prSet>
      <dgm:spPr/>
    </dgm:pt>
    <dgm:pt modelId="{B31F2866-02DD-E947-BE44-D197A72453AA}" type="pres">
      <dgm:prSet presAssocID="{788BC9A5-98AC-4862-B18E-8E83A310BBC7}" presName="bgRect" presStyleLbl="bgAccFollowNode1" presStyleIdx="1" presStyleCnt="7" custScaleY="157351"/>
      <dgm:spPr/>
    </dgm:pt>
    <dgm:pt modelId="{EB7B1DD9-4FFD-974A-A017-AD3456C0A310}" type="pres">
      <dgm:prSet presAssocID="{756D8EC1-E246-4FAF-B02F-2C1CD4AF6383}" presName="sibTransNodeCircle" presStyleLbl="alignNode1" presStyleIdx="2" presStyleCnt="14">
        <dgm:presLayoutVars>
          <dgm:chMax val="0"/>
          <dgm:bulletEnabled/>
        </dgm:presLayoutVars>
      </dgm:prSet>
      <dgm:spPr/>
    </dgm:pt>
    <dgm:pt modelId="{E38AA398-B782-EA4B-8797-093CDDCBA180}" type="pres">
      <dgm:prSet presAssocID="{788BC9A5-98AC-4862-B18E-8E83A310BBC7}" presName="bottomLine" presStyleLbl="alignNode1" presStyleIdx="3" presStyleCnt="14" custLinFactY="381000000" custLinFactNeighborY="381000000">
        <dgm:presLayoutVars/>
      </dgm:prSet>
      <dgm:spPr/>
    </dgm:pt>
    <dgm:pt modelId="{24BF8954-F48A-E442-90E2-4C512FFBEBBD}" type="pres">
      <dgm:prSet presAssocID="{788BC9A5-98AC-4862-B18E-8E83A310BBC7}" presName="nodeText" presStyleLbl="bgAccFollowNode1" presStyleIdx="1" presStyleCnt="7">
        <dgm:presLayoutVars>
          <dgm:bulletEnabled val="1"/>
        </dgm:presLayoutVars>
      </dgm:prSet>
      <dgm:spPr/>
    </dgm:pt>
    <dgm:pt modelId="{5CE4DE92-E3E4-0840-B6EF-F799BA75BE15}" type="pres">
      <dgm:prSet presAssocID="{756D8EC1-E246-4FAF-B02F-2C1CD4AF6383}" presName="sibTrans" presStyleCnt="0"/>
      <dgm:spPr/>
    </dgm:pt>
    <dgm:pt modelId="{888B24E2-A046-9C47-BBDB-07A7D7C4423F}" type="pres">
      <dgm:prSet presAssocID="{6A812CCC-7605-423B-B6A9-08F1C99E83FC}" presName="compositeNode" presStyleCnt="0">
        <dgm:presLayoutVars>
          <dgm:bulletEnabled val="1"/>
        </dgm:presLayoutVars>
      </dgm:prSet>
      <dgm:spPr/>
    </dgm:pt>
    <dgm:pt modelId="{8AF2B80C-55A9-9B4B-B6CB-3B0FB188F5D8}" type="pres">
      <dgm:prSet presAssocID="{6A812CCC-7605-423B-B6A9-08F1C99E83FC}" presName="bgRect" presStyleLbl="bgAccFollowNode1" presStyleIdx="2" presStyleCnt="7" custScaleY="157351"/>
      <dgm:spPr/>
    </dgm:pt>
    <dgm:pt modelId="{01A89145-8675-CC46-B2FD-C13C577E0A9C}" type="pres">
      <dgm:prSet presAssocID="{BBD70F50-DD99-4C1B-B827-51372A854B9F}" presName="sibTransNodeCircle" presStyleLbl="alignNode1" presStyleIdx="4" presStyleCnt="14">
        <dgm:presLayoutVars>
          <dgm:chMax val="0"/>
          <dgm:bulletEnabled/>
        </dgm:presLayoutVars>
      </dgm:prSet>
      <dgm:spPr/>
    </dgm:pt>
    <dgm:pt modelId="{277D8385-1240-3349-A173-6C9D52874DB5}" type="pres">
      <dgm:prSet presAssocID="{6A812CCC-7605-423B-B6A9-08F1C99E83FC}" presName="bottomLine" presStyleLbl="alignNode1" presStyleIdx="5" presStyleCnt="14" custLinFactY="381000000" custLinFactNeighborX="0" custLinFactNeighborY="381000000">
        <dgm:presLayoutVars/>
      </dgm:prSet>
      <dgm:spPr/>
    </dgm:pt>
    <dgm:pt modelId="{C442405E-45EE-6042-9AB9-08C857BE38E4}" type="pres">
      <dgm:prSet presAssocID="{6A812CCC-7605-423B-B6A9-08F1C99E83FC}" presName="nodeText" presStyleLbl="bgAccFollowNode1" presStyleIdx="2" presStyleCnt="7">
        <dgm:presLayoutVars>
          <dgm:bulletEnabled val="1"/>
        </dgm:presLayoutVars>
      </dgm:prSet>
      <dgm:spPr/>
    </dgm:pt>
    <dgm:pt modelId="{FDE2688E-2A5E-B345-B97F-8C7ABA84B86C}" type="pres">
      <dgm:prSet presAssocID="{BBD70F50-DD99-4C1B-B827-51372A854B9F}" presName="sibTrans" presStyleCnt="0"/>
      <dgm:spPr/>
    </dgm:pt>
    <dgm:pt modelId="{9E1031A5-0481-A240-8D7A-7A9A9361AA17}" type="pres">
      <dgm:prSet presAssocID="{A7F9934E-D708-47ED-96C3-DC7B5C5776FD}" presName="compositeNode" presStyleCnt="0">
        <dgm:presLayoutVars>
          <dgm:bulletEnabled val="1"/>
        </dgm:presLayoutVars>
      </dgm:prSet>
      <dgm:spPr/>
    </dgm:pt>
    <dgm:pt modelId="{967F7B53-982F-EE42-B761-107D748ED5A2}" type="pres">
      <dgm:prSet presAssocID="{A7F9934E-D708-47ED-96C3-DC7B5C5776FD}" presName="bgRect" presStyleLbl="bgAccFollowNode1" presStyleIdx="3" presStyleCnt="7" custScaleY="157351"/>
      <dgm:spPr/>
    </dgm:pt>
    <dgm:pt modelId="{A14DD2C8-FF07-6143-B56B-F74F18E39EDB}" type="pres">
      <dgm:prSet presAssocID="{7FE4C328-D60A-4DC4-9055-CCB01733692B}" presName="sibTransNodeCircle" presStyleLbl="alignNode1" presStyleIdx="6" presStyleCnt="14">
        <dgm:presLayoutVars>
          <dgm:chMax val="0"/>
          <dgm:bulletEnabled/>
        </dgm:presLayoutVars>
      </dgm:prSet>
      <dgm:spPr/>
    </dgm:pt>
    <dgm:pt modelId="{77823EB2-B923-BE45-A164-5971CF0CAE5E}" type="pres">
      <dgm:prSet presAssocID="{A7F9934E-D708-47ED-96C3-DC7B5C5776FD}" presName="bottomLine" presStyleLbl="alignNode1" presStyleIdx="7" presStyleCnt="14" custLinFactY="393700000" custLinFactNeighborY="393700000">
        <dgm:presLayoutVars/>
      </dgm:prSet>
      <dgm:spPr/>
    </dgm:pt>
    <dgm:pt modelId="{2270A3AA-EAC6-754C-958E-64AF2068A080}" type="pres">
      <dgm:prSet presAssocID="{A7F9934E-D708-47ED-96C3-DC7B5C5776FD}" presName="nodeText" presStyleLbl="bgAccFollowNode1" presStyleIdx="3" presStyleCnt="7">
        <dgm:presLayoutVars>
          <dgm:bulletEnabled val="1"/>
        </dgm:presLayoutVars>
      </dgm:prSet>
      <dgm:spPr/>
    </dgm:pt>
    <dgm:pt modelId="{89117B5A-FE45-FA42-ADFE-0AC726F25CA1}" type="pres">
      <dgm:prSet presAssocID="{7FE4C328-D60A-4DC4-9055-CCB01733692B}" presName="sibTrans" presStyleCnt="0"/>
      <dgm:spPr/>
    </dgm:pt>
    <dgm:pt modelId="{BDC61C09-D4BD-4F47-ADB5-D3B549FE1149}" type="pres">
      <dgm:prSet presAssocID="{C742070C-2EA1-4BC4-B92D-5FF43730EBA3}" presName="compositeNode" presStyleCnt="0">
        <dgm:presLayoutVars>
          <dgm:bulletEnabled val="1"/>
        </dgm:presLayoutVars>
      </dgm:prSet>
      <dgm:spPr/>
    </dgm:pt>
    <dgm:pt modelId="{1A0A77FC-B0F5-EA4E-8F02-473280EC51F0}" type="pres">
      <dgm:prSet presAssocID="{C742070C-2EA1-4BC4-B92D-5FF43730EBA3}" presName="bgRect" presStyleLbl="bgAccFollowNode1" presStyleIdx="4" presStyleCnt="7" custScaleY="157317"/>
      <dgm:spPr/>
    </dgm:pt>
    <dgm:pt modelId="{160608DF-7FC8-644A-B470-6F1D371FA865}" type="pres">
      <dgm:prSet presAssocID="{6B9774D0-A0C6-400E-885B-43E192BEAA5A}" presName="sibTransNodeCircle" presStyleLbl="alignNode1" presStyleIdx="8" presStyleCnt="14">
        <dgm:presLayoutVars>
          <dgm:chMax val="0"/>
          <dgm:bulletEnabled/>
        </dgm:presLayoutVars>
      </dgm:prSet>
      <dgm:spPr/>
    </dgm:pt>
    <dgm:pt modelId="{4D962466-F58F-234F-AC08-5B3E0B6DF922}" type="pres">
      <dgm:prSet presAssocID="{C742070C-2EA1-4BC4-B92D-5FF43730EBA3}" presName="bottomLine" presStyleLbl="alignNode1" presStyleIdx="9" presStyleCnt="14" custLinFactY="393700000" custLinFactNeighborY="393700000">
        <dgm:presLayoutVars/>
      </dgm:prSet>
      <dgm:spPr/>
    </dgm:pt>
    <dgm:pt modelId="{62F2D214-9D90-7943-899E-324AE3F418C8}" type="pres">
      <dgm:prSet presAssocID="{C742070C-2EA1-4BC4-B92D-5FF43730EBA3}" presName="nodeText" presStyleLbl="bgAccFollowNode1" presStyleIdx="4" presStyleCnt="7">
        <dgm:presLayoutVars>
          <dgm:bulletEnabled val="1"/>
        </dgm:presLayoutVars>
      </dgm:prSet>
      <dgm:spPr/>
    </dgm:pt>
    <dgm:pt modelId="{39F2D01F-C7E0-E943-B04A-A1C79B617B7D}" type="pres">
      <dgm:prSet presAssocID="{6B9774D0-A0C6-400E-885B-43E192BEAA5A}" presName="sibTrans" presStyleCnt="0"/>
      <dgm:spPr/>
    </dgm:pt>
    <dgm:pt modelId="{A71F29C3-8F0F-9C42-84BA-3C1D4C051C02}" type="pres">
      <dgm:prSet presAssocID="{80F7BCFF-4E8D-4CB3-B7EE-8A73E69ED177}" presName="compositeNode" presStyleCnt="0">
        <dgm:presLayoutVars>
          <dgm:bulletEnabled val="1"/>
        </dgm:presLayoutVars>
      </dgm:prSet>
      <dgm:spPr/>
    </dgm:pt>
    <dgm:pt modelId="{E0185089-A08F-994C-B868-6665363BD9F5}" type="pres">
      <dgm:prSet presAssocID="{80F7BCFF-4E8D-4CB3-B7EE-8A73E69ED177}" presName="bgRect" presStyleLbl="bgAccFollowNode1" presStyleIdx="5" presStyleCnt="7" custScaleY="157317"/>
      <dgm:spPr/>
    </dgm:pt>
    <dgm:pt modelId="{39DE7130-DEEE-7C49-90B6-ECFFEB236FD7}" type="pres">
      <dgm:prSet presAssocID="{5C9004EB-EC08-466C-A8EC-741E1DADCB4B}" presName="sibTransNodeCircle" presStyleLbl="alignNode1" presStyleIdx="10" presStyleCnt="14">
        <dgm:presLayoutVars>
          <dgm:chMax val="0"/>
          <dgm:bulletEnabled/>
        </dgm:presLayoutVars>
      </dgm:prSet>
      <dgm:spPr/>
    </dgm:pt>
    <dgm:pt modelId="{BB110B75-447E-6544-AB03-38DB6E0B3B8A}" type="pres">
      <dgm:prSet presAssocID="{80F7BCFF-4E8D-4CB3-B7EE-8A73E69ED177}" presName="bottomLine" presStyleLbl="alignNode1" presStyleIdx="11" presStyleCnt="14" custLinFactY="393700000" custLinFactNeighborY="393700000">
        <dgm:presLayoutVars/>
      </dgm:prSet>
      <dgm:spPr/>
    </dgm:pt>
    <dgm:pt modelId="{20E9533D-3934-2540-8431-115467254AAC}" type="pres">
      <dgm:prSet presAssocID="{80F7BCFF-4E8D-4CB3-B7EE-8A73E69ED177}" presName="nodeText" presStyleLbl="bgAccFollowNode1" presStyleIdx="5" presStyleCnt="7">
        <dgm:presLayoutVars>
          <dgm:bulletEnabled val="1"/>
        </dgm:presLayoutVars>
      </dgm:prSet>
      <dgm:spPr/>
    </dgm:pt>
    <dgm:pt modelId="{CBB7ADAA-84CF-6549-A2D4-F7907F423C54}" type="pres">
      <dgm:prSet presAssocID="{5C9004EB-EC08-466C-A8EC-741E1DADCB4B}" presName="sibTrans" presStyleCnt="0"/>
      <dgm:spPr/>
    </dgm:pt>
    <dgm:pt modelId="{0479C653-6699-B54E-B589-5930517BBAD0}" type="pres">
      <dgm:prSet presAssocID="{D699DD23-0463-4D8A-B3E3-3A0BAB2F816B}" presName="compositeNode" presStyleCnt="0">
        <dgm:presLayoutVars>
          <dgm:bulletEnabled val="1"/>
        </dgm:presLayoutVars>
      </dgm:prSet>
      <dgm:spPr/>
    </dgm:pt>
    <dgm:pt modelId="{FA0B3F1D-2B49-0B44-BD7F-E839BD132A0C}" type="pres">
      <dgm:prSet presAssocID="{D699DD23-0463-4D8A-B3E3-3A0BAB2F816B}" presName="bgRect" presStyleLbl="bgAccFollowNode1" presStyleIdx="6" presStyleCnt="7" custScaleY="157317"/>
      <dgm:spPr/>
    </dgm:pt>
    <dgm:pt modelId="{B267E01F-8959-AC48-ABFB-A223F8ADDFD6}" type="pres">
      <dgm:prSet presAssocID="{CC7F0417-1E4E-4987-96EF-6B4509C309E8}" presName="sibTransNodeCircle" presStyleLbl="alignNode1" presStyleIdx="12" presStyleCnt="14">
        <dgm:presLayoutVars>
          <dgm:chMax val="0"/>
          <dgm:bulletEnabled/>
        </dgm:presLayoutVars>
      </dgm:prSet>
      <dgm:spPr/>
    </dgm:pt>
    <dgm:pt modelId="{6907002B-9D4E-7C4B-A79A-6F16BF978F9B}" type="pres">
      <dgm:prSet presAssocID="{D699DD23-0463-4D8A-B3E3-3A0BAB2F816B}" presName="bottomLine" presStyleLbl="alignNode1" presStyleIdx="13" presStyleCnt="14" custLinFactY="368300000" custLinFactNeighborX="-655" custLinFactNeighborY="368300000">
        <dgm:presLayoutVars/>
      </dgm:prSet>
      <dgm:spPr/>
    </dgm:pt>
    <dgm:pt modelId="{F97A2769-B4D4-6148-8CE1-7C0DD2565040}" type="pres">
      <dgm:prSet presAssocID="{D699DD23-0463-4D8A-B3E3-3A0BAB2F816B}" presName="nodeText" presStyleLbl="bgAccFollowNode1" presStyleIdx="6" presStyleCnt="7">
        <dgm:presLayoutVars>
          <dgm:bulletEnabled val="1"/>
        </dgm:presLayoutVars>
      </dgm:prSet>
      <dgm:spPr/>
    </dgm:pt>
  </dgm:ptLst>
  <dgm:cxnLst>
    <dgm:cxn modelId="{26124905-470B-4398-BBFA-84AE4611BE87}" srcId="{939F75B6-C1CF-430D-98D0-EECC94A8AF9E}" destId="{788BC9A5-98AC-4862-B18E-8E83A310BBC7}" srcOrd="1" destOrd="0" parTransId="{5BCF5D77-4917-4C4D-B554-DD75DD36A6B7}" sibTransId="{756D8EC1-E246-4FAF-B02F-2C1CD4AF6383}"/>
    <dgm:cxn modelId="{6E9E2706-E108-5B44-8B4B-4FAEA84ABD07}" type="presOf" srcId="{740C8E1E-8310-4B40-B53B-C94A3A5F87F2}" destId="{D341CDB3-D8FC-794C-AFAA-CC293EB2C9F8}" srcOrd="0" destOrd="0" presId="urn:microsoft.com/office/officeart/2016/7/layout/BasicLinearProcessNumbered"/>
    <dgm:cxn modelId="{0D958E13-945E-0B4F-8677-3CE6423137A3}" type="presOf" srcId="{788BC9A5-98AC-4862-B18E-8E83A310BBC7}" destId="{24BF8954-F48A-E442-90E2-4C512FFBEBBD}" srcOrd="1" destOrd="0" presId="urn:microsoft.com/office/officeart/2016/7/layout/BasicLinearProcessNumbered"/>
    <dgm:cxn modelId="{3CF7961C-7DD2-4B4B-91BB-64165B2B1479}" type="presOf" srcId="{939F75B6-C1CF-430D-98D0-EECC94A8AF9E}" destId="{B816B2D3-5B02-7D4A-B09C-7D0402BE281E}" srcOrd="0" destOrd="0" presId="urn:microsoft.com/office/officeart/2016/7/layout/BasicLinearProcessNumbered"/>
    <dgm:cxn modelId="{D279F222-199A-6544-80C3-46DBB0C70E04}" type="presOf" srcId="{7FE4C328-D60A-4DC4-9055-CCB01733692B}" destId="{A14DD2C8-FF07-6143-B56B-F74F18E39EDB}" srcOrd="0" destOrd="0" presId="urn:microsoft.com/office/officeart/2016/7/layout/BasicLinearProcessNumbered"/>
    <dgm:cxn modelId="{01A90E2A-707E-40BA-B189-89E289F009E4}" srcId="{939F75B6-C1CF-430D-98D0-EECC94A8AF9E}" destId="{6A812CCC-7605-423B-B6A9-08F1C99E83FC}" srcOrd="2" destOrd="0" parTransId="{83488A83-9D80-4BD9-A665-FDF11834181A}" sibTransId="{BBD70F50-DD99-4C1B-B827-51372A854B9F}"/>
    <dgm:cxn modelId="{1B4F8330-2749-284D-BB41-A8C13F6F437D}" type="presOf" srcId="{80F7BCFF-4E8D-4CB3-B7EE-8A73E69ED177}" destId="{20E9533D-3934-2540-8431-115467254AAC}" srcOrd="1" destOrd="0" presId="urn:microsoft.com/office/officeart/2016/7/layout/BasicLinearProcessNumbered"/>
    <dgm:cxn modelId="{9C9F333C-FAF1-2B47-AC2E-9DC3B0DB303C}" type="presOf" srcId="{D699DD23-0463-4D8A-B3E3-3A0BAB2F816B}" destId="{F97A2769-B4D4-6148-8CE1-7C0DD2565040}" srcOrd="1" destOrd="0" presId="urn:microsoft.com/office/officeart/2016/7/layout/BasicLinearProcessNumbered"/>
    <dgm:cxn modelId="{06DB8340-11E7-FF4A-A7D1-35C950120F2C}" type="presOf" srcId="{6B9774D0-A0C6-400E-885B-43E192BEAA5A}" destId="{160608DF-7FC8-644A-B470-6F1D371FA865}" srcOrd="0" destOrd="0" presId="urn:microsoft.com/office/officeart/2016/7/layout/BasicLinearProcessNumbered"/>
    <dgm:cxn modelId="{CC77FF4A-E31C-E64B-9866-08C5EEBE919A}" type="presOf" srcId="{CC7F0417-1E4E-4987-96EF-6B4509C309E8}" destId="{B267E01F-8959-AC48-ABFB-A223F8ADDFD6}" srcOrd="0" destOrd="0" presId="urn:microsoft.com/office/officeart/2016/7/layout/BasicLinearProcessNumbered"/>
    <dgm:cxn modelId="{7BEED04F-B529-8D48-A367-37716102805D}" type="presOf" srcId="{C742070C-2EA1-4BC4-B92D-5FF43730EBA3}" destId="{1A0A77FC-B0F5-EA4E-8F02-473280EC51F0}" srcOrd="0" destOrd="0" presId="urn:microsoft.com/office/officeart/2016/7/layout/BasicLinearProcessNumbered"/>
    <dgm:cxn modelId="{E2B5BC56-4C69-FE4F-8A1E-86D549138D01}" type="presOf" srcId="{BBD70F50-DD99-4C1B-B827-51372A854B9F}" destId="{01A89145-8675-CC46-B2FD-C13C577E0A9C}" srcOrd="0" destOrd="0" presId="urn:microsoft.com/office/officeart/2016/7/layout/BasicLinearProcessNumbered"/>
    <dgm:cxn modelId="{4E47B258-C70E-1941-B16B-97FF16B9FD4E}" type="presOf" srcId="{08BB6010-EF01-4733-A5F8-BBC11F97BB1B}" destId="{4FE7C65E-B4C0-BA44-97A5-E54E5C04CA9D}" srcOrd="0" destOrd="0" presId="urn:microsoft.com/office/officeart/2016/7/layout/BasicLinearProcessNumbered"/>
    <dgm:cxn modelId="{7200375E-A458-2D4C-A06D-45313B4EC85A}" type="presOf" srcId="{788BC9A5-98AC-4862-B18E-8E83A310BBC7}" destId="{B31F2866-02DD-E947-BE44-D197A72453AA}" srcOrd="0" destOrd="0" presId="urn:microsoft.com/office/officeart/2016/7/layout/BasicLinearProcessNumbered"/>
    <dgm:cxn modelId="{DA8EAD5F-8BC8-47B4-8A48-C8E67D64AE5E}" srcId="{939F75B6-C1CF-430D-98D0-EECC94A8AF9E}" destId="{D699DD23-0463-4D8A-B3E3-3A0BAB2F816B}" srcOrd="6" destOrd="0" parTransId="{E93F59B3-3596-4B29-9D39-F6FB1EAEC63D}" sibTransId="{CC7F0417-1E4E-4987-96EF-6B4509C309E8}"/>
    <dgm:cxn modelId="{BBDA6764-AD13-1849-8EFC-68F328B19296}" type="presOf" srcId="{740C8E1E-8310-4B40-B53B-C94A3A5F87F2}" destId="{5B900094-ED45-8B4C-B29D-2B820F1116E8}" srcOrd="1" destOrd="0" presId="urn:microsoft.com/office/officeart/2016/7/layout/BasicLinearProcessNumbered"/>
    <dgm:cxn modelId="{0F81D374-98E3-C548-B499-E77A8BF52C69}" type="presOf" srcId="{A7F9934E-D708-47ED-96C3-DC7B5C5776FD}" destId="{2270A3AA-EAC6-754C-958E-64AF2068A080}" srcOrd="1" destOrd="0" presId="urn:microsoft.com/office/officeart/2016/7/layout/BasicLinearProcessNumbered"/>
    <dgm:cxn modelId="{D1DFB076-ABA5-664D-BADE-4E3B5C8F2FFC}" type="presOf" srcId="{756D8EC1-E246-4FAF-B02F-2C1CD4AF6383}" destId="{EB7B1DD9-4FFD-974A-A017-AD3456C0A310}" srcOrd="0" destOrd="0" presId="urn:microsoft.com/office/officeart/2016/7/layout/BasicLinearProcessNumbered"/>
    <dgm:cxn modelId="{E7FB0B77-346C-C041-B3F0-E8C30537488E}" type="presOf" srcId="{A7F9934E-D708-47ED-96C3-DC7B5C5776FD}" destId="{967F7B53-982F-EE42-B761-107D748ED5A2}" srcOrd="0" destOrd="0" presId="urn:microsoft.com/office/officeart/2016/7/layout/BasicLinearProcessNumbered"/>
    <dgm:cxn modelId="{A953E0A1-AB95-9045-BEDB-9E75CEA861A9}" type="presOf" srcId="{80F7BCFF-4E8D-4CB3-B7EE-8A73E69ED177}" destId="{E0185089-A08F-994C-B868-6665363BD9F5}" srcOrd="0" destOrd="0" presId="urn:microsoft.com/office/officeart/2016/7/layout/BasicLinearProcessNumbered"/>
    <dgm:cxn modelId="{7C8313A2-78D9-46E4-BD7A-236BD3E94F20}" srcId="{939F75B6-C1CF-430D-98D0-EECC94A8AF9E}" destId="{A7F9934E-D708-47ED-96C3-DC7B5C5776FD}" srcOrd="3" destOrd="0" parTransId="{ECAB4EEF-840E-4A1F-A2D3-3640C5C66866}" sibTransId="{7FE4C328-D60A-4DC4-9055-CCB01733692B}"/>
    <dgm:cxn modelId="{A4A466AB-F27F-45FA-AA65-2B5346AA64D2}" srcId="{939F75B6-C1CF-430D-98D0-EECC94A8AF9E}" destId="{740C8E1E-8310-4B40-B53B-C94A3A5F87F2}" srcOrd="0" destOrd="0" parTransId="{5B459FB4-6566-42C3-B0BF-E07C14C10D7A}" sibTransId="{08BB6010-EF01-4733-A5F8-BBC11F97BB1B}"/>
    <dgm:cxn modelId="{EFCECAD0-6D8A-2D42-94A9-8A0D17C1ECB2}" type="presOf" srcId="{6A812CCC-7605-423B-B6A9-08F1C99E83FC}" destId="{C442405E-45EE-6042-9AB9-08C857BE38E4}" srcOrd="1" destOrd="0" presId="urn:microsoft.com/office/officeart/2016/7/layout/BasicLinearProcessNumbered"/>
    <dgm:cxn modelId="{F12440D6-1FF0-43AE-8EF9-7298EA4186AA}" srcId="{939F75B6-C1CF-430D-98D0-EECC94A8AF9E}" destId="{C742070C-2EA1-4BC4-B92D-5FF43730EBA3}" srcOrd="4" destOrd="0" parTransId="{D30D1A5A-D025-49C2-8857-79580118AA3C}" sibTransId="{6B9774D0-A0C6-400E-885B-43E192BEAA5A}"/>
    <dgm:cxn modelId="{04E706E1-5A30-1E4B-BD55-23698A6CF726}" type="presOf" srcId="{6A812CCC-7605-423B-B6A9-08F1C99E83FC}" destId="{8AF2B80C-55A9-9B4B-B6CB-3B0FB188F5D8}" srcOrd="0" destOrd="0" presId="urn:microsoft.com/office/officeart/2016/7/layout/BasicLinearProcessNumbered"/>
    <dgm:cxn modelId="{F945C6E4-3AB9-D945-9B30-D9C28109EB16}" type="presOf" srcId="{C742070C-2EA1-4BC4-B92D-5FF43730EBA3}" destId="{62F2D214-9D90-7943-899E-324AE3F418C8}" srcOrd="1" destOrd="0" presId="urn:microsoft.com/office/officeart/2016/7/layout/BasicLinearProcessNumbered"/>
    <dgm:cxn modelId="{ACC8F8E9-5A7F-466D-BD4D-968B52DD2B45}" srcId="{939F75B6-C1CF-430D-98D0-EECC94A8AF9E}" destId="{80F7BCFF-4E8D-4CB3-B7EE-8A73E69ED177}" srcOrd="5" destOrd="0" parTransId="{125A9348-DA67-42FD-99AC-AB60802B4E5B}" sibTransId="{5C9004EB-EC08-466C-A8EC-741E1DADCB4B}"/>
    <dgm:cxn modelId="{EE39FBE9-2124-ED4E-AC1F-53DDA5015CA7}" type="presOf" srcId="{5C9004EB-EC08-466C-A8EC-741E1DADCB4B}" destId="{39DE7130-DEEE-7C49-90B6-ECFFEB236FD7}" srcOrd="0" destOrd="0" presId="urn:microsoft.com/office/officeart/2016/7/layout/BasicLinearProcessNumbered"/>
    <dgm:cxn modelId="{B49136EC-A28B-5E4F-8249-50420FD90F39}" type="presOf" srcId="{D699DD23-0463-4D8A-B3E3-3A0BAB2F816B}" destId="{FA0B3F1D-2B49-0B44-BD7F-E839BD132A0C}" srcOrd="0" destOrd="0" presId="urn:microsoft.com/office/officeart/2016/7/layout/BasicLinearProcessNumbered"/>
    <dgm:cxn modelId="{9A427713-9F42-7F4A-959D-BCD743220B46}" type="presParOf" srcId="{B816B2D3-5B02-7D4A-B09C-7D0402BE281E}" destId="{F53E710F-9E2D-FE4A-8C09-9E10ACE4786E}" srcOrd="0" destOrd="0" presId="urn:microsoft.com/office/officeart/2016/7/layout/BasicLinearProcessNumbered"/>
    <dgm:cxn modelId="{02CD683F-F9B8-3D46-865E-673D83BF3791}" type="presParOf" srcId="{F53E710F-9E2D-FE4A-8C09-9E10ACE4786E}" destId="{D341CDB3-D8FC-794C-AFAA-CC293EB2C9F8}" srcOrd="0" destOrd="0" presId="urn:microsoft.com/office/officeart/2016/7/layout/BasicLinearProcessNumbered"/>
    <dgm:cxn modelId="{7BD6F591-AD8C-B649-9CAC-6A5AC3C31ADC}" type="presParOf" srcId="{F53E710F-9E2D-FE4A-8C09-9E10ACE4786E}" destId="{4FE7C65E-B4C0-BA44-97A5-E54E5C04CA9D}" srcOrd="1" destOrd="0" presId="urn:microsoft.com/office/officeart/2016/7/layout/BasicLinearProcessNumbered"/>
    <dgm:cxn modelId="{F3969241-BD95-4D43-971F-0DB1030D8709}" type="presParOf" srcId="{F53E710F-9E2D-FE4A-8C09-9E10ACE4786E}" destId="{07BF91F1-40C8-CD48-A9D9-EA0F7956434B}" srcOrd="2" destOrd="0" presId="urn:microsoft.com/office/officeart/2016/7/layout/BasicLinearProcessNumbered"/>
    <dgm:cxn modelId="{66B87581-759D-BE42-8ACA-986FB36AD174}" type="presParOf" srcId="{F53E710F-9E2D-FE4A-8C09-9E10ACE4786E}" destId="{5B900094-ED45-8B4C-B29D-2B820F1116E8}" srcOrd="3" destOrd="0" presId="urn:microsoft.com/office/officeart/2016/7/layout/BasicLinearProcessNumbered"/>
    <dgm:cxn modelId="{19F9C296-33D3-4442-8DD7-F6C9D731B244}" type="presParOf" srcId="{B816B2D3-5B02-7D4A-B09C-7D0402BE281E}" destId="{51E185D5-2111-EA42-892C-8C5CDFA42079}" srcOrd="1" destOrd="0" presId="urn:microsoft.com/office/officeart/2016/7/layout/BasicLinearProcessNumbered"/>
    <dgm:cxn modelId="{F1D28702-E18D-FC4D-92F0-11DA5D2D7EB4}" type="presParOf" srcId="{B816B2D3-5B02-7D4A-B09C-7D0402BE281E}" destId="{AF84A6CB-5CA2-FF48-B478-433E6AF2A8A2}" srcOrd="2" destOrd="0" presId="urn:microsoft.com/office/officeart/2016/7/layout/BasicLinearProcessNumbered"/>
    <dgm:cxn modelId="{5E7F4F6B-1E55-2944-AADA-4A678369CB66}" type="presParOf" srcId="{AF84A6CB-5CA2-FF48-B478-433E6AF2A8A2}" destId="{B31F2866-02DD-E947-BE44-D197A72453AA}" srcOrd="0" destOrd="0" presId="urn:microsoft.com/office/officeart/2016/7/layout/BasicLinearProcessNumbered"/>
    <dgm:cxn modelId="{E2A194FD-9B71-4749-8E3F-4730C4482711}" type="presParOf" srcId="{AF84A6CB-5CA2-FF48-B478-433E6AF2A8A2}" destId="{EB7B1DD9-4FFD-974A-A017-AD3456C0A310}" srcOrd="1" destOrd="0" presId="urn:microsoft.com/office/officeart/2016/7/layout/BasicLinearProcessNumbered"/>
    <dgm:cxn modelId="{1A7294D1-F538-7C4C-8374-6C982F7F23B0}" type="presParOf" srcId="{AF84A6CB-5CA2-FF48-B478-433E6AF2A8A2}" destId="{E38AA398-B782-EA4B-8797-093CDDCBA180}" srcOrd="2" destOrd="0" presId="urn:microsoft.com/office/officeart/2016/7/layout/BasicLinearProcessNumbered"/>
    <dgm:cxn modelId="{C9FE12C2-297F-D84B-9891-C29A632392AB}" type="presParOf" srcId="{AF84A6CB-5CA2-FF48-B478-433E6AF2A8A2}" destId="{24BF8954-F48A-E442-90E2-4C512FFBEBBD}" srcOrd="3" destOrd="0" presId="urn:microsoft.com/office/officeart/2016/7/layout/BasicLinearProcessNumbered"/>
    <dgm:cxn modelId="{78F06513-65CB-ED48-BC6A-B776EAB419A6}" type="presParOf" srcId="{B816B2D3-5B02-7D4A-B09C-7D0402BE281E}" destId="{5CE4DE92-E3E4-0840-B6EF-F799BA75BE15}" srcOrd="3" destOrd="0" presId="urn:microsoft.com/office/officeart/2016/7/layout/BasicLinearProcessNumbered"/>
    <dgm:cxn modelId="{1C778DD0-666D-B342-8672-982E6C228E40}" type="presParOf" srcId="{B816B2D3-5B02-7D4A-B09C-7D0402BE281E}" destId="{888B24E2-A046-9C47-BBDB-07A7D7C4423F}" srcOrd="4" destOrd="0" presId="urn:microsoft.com/office/officeart/2016/7/layout/BasicLinearProcessNumbered"/>
    <dgm:cxn modelId="{57882D49-7979-7A48-B91E-47A73AD95036}" type="presParOf" srcId="{888B24E2-A046-9C47-BBDB-07A7D7C4423F}" destId="{8AF2B80C-55A9-9B4B-B6CB-3B0FB188F5D8}" srcOrd="0" destOrd="0" presId="urn:microsoft.com/office/officeart/2016/7/layout/BasicLinearProcessNumbered"/>
    <dgm:cxn modelId="{717E2A0E-7EC4-E54D-A57C-24B8574DD4CE}" type="presParOf" srcId="{888B24E2-A046-9C47-BBDB-07A7D7C4423F}" destId="{01A89145-8675-CC46-B2FD-C13C577E0A9C}" srcOrd="1" destOrd="0" presId="urn:microsoft.com/office/officeart/2016/7/layout/BasicLinearProcessNumbered"/>
    <dgm:cxn modelId="{345BCCF8-2070-974F-8294-E5EDB78D67BF}" type="presParOf" srcId="{888B24E2-A046-9C47-BBDB-07A7D7C4423F}" destId="{277D8385-1240-3349-A173-6C9D52874DB5}" srcOrd="2" destOrd="0" presId="urn:microsoft.com/office/officeart/2016/7/layout/BasicLinearProcessNumbered"/>
    <dgm:cxn modelId="{A633C3D9-4C66-2746-8B2E-F2B748E37003}" type="presParOf" srcId="{888B24E2-A046-9C47-BBDB-07A7D7C4423F}" destId="{C442405E-45EE-6042-9AB9-08C857BE38E4}" srcOrd="3" destOrd="0" presId="urn:microsoft.com/office/officeart/2016/7/layout/BasicLinearProcessNumbered"/>
    <dgm:cxn modelId="{B306AC7A-639A-7843-9AF9-3250E913FAC0}" type="presParOf" srcId="{B816B2D3-5B02-7D4A-B09C-7D0402BE281E}" destId="{FDE2688E-2A5E-B345-B97F-8C7ABA84B86C}" srcOrd="5" destOrd="0" presId="urn:microsoft.com/office/officeart/2016/7/layout/BasicLinearProcessNumbered"/>
    <dgm:cxn modelId="{E2FF36AC-C995-4347-8B9D-1D47D0C9DAFF}" type="presParOf" srcId="{B816B2D3-5B02-7D4A-B09C-7D0402BE281E}" destId="{9E1031A5-0481-A240-8D7A-7A9A9361AA17}" srcOrd="6" destOrd="0" presId="urn:microsoft.com/office/officeart/2016/7/layout/BasicLinearProcessNumbered"/>
    <dgm:cxn modelId="{3C6D2B13-9320-1E4C-BD50-B2B1BEED22BF}" type="presParOf" srcId="{9E1031A5-0481-A240-8D7A-7A9A9361AA17}" destId="{967F7B53-982F-EE42-B761-107D748ED5A2}" srcOrd="0" destOrd="0" presId="urn:microsoft.com/office/officeart/2016/7/layout/BasicLinearProcessNumbered"/>
    <dgm:cxn modelId="{2914507A-2F67-5544-A809-CDF79C3C9754}" type="presParOf" srcId="{9E1031A5-0481-A240-8D7A-7A9A9361AA17}" destId="{A14DD2C8-FF07-6143-B56B-F74F18E39EDB}" srcOrd="1" destOrd="0" presId="urn:microsoft.com/office/officeart/2016/7/layout/BasicLinearProcessNumbered"/>
    <dgm:cxn modelId="{9C0A53B1-2220-7944-A09A-56453C30C7C4}" type="presParOf" srcId="{9E1031A5-0481-A240-8D7A-7A9A9361AA17}" destId="{77823EB2-B923-BE45-A164-5971CF0CAE5E}" srcOrd="2" destOrd="0" presId="urn:microsoft.com/office/officeart/2016/7/layout/BasicLinearProcessNumbered"/>
    <dgm:cxn modelId="{B72E53D8-965E-6641-AFFC-8FB56B17C122}" type="presParOf" srcId="{9E1031A5-0481-A240-8D7A-7A9A9361AA17}" destId="{2270A3AA-EAC6-754C-958E-64AF2068A080}" srcOrd="3" destOrd="0" presId="urn:microsoft.com/office/officeart/2016/7/layout/BasicLinearProcessNumbered"/>
    <dgm:cxn modelId="{79D581F2-CEC1-DC49-A1CB-96F1B44F89B3}" type="presParOf" srcId="{B816B2D3-5B02-7D4A-B09C-7D0402BE281E}" destId="{89117B5A-FE45-FA42-ADFE-0AC726F25CA1}" srcOrd="7" destOrd="0" presId="urn:microsoft.com/office/officeart/2016/7/layout/BasicLinearProcessNumbered"/>
    <dgm:cxn modelId="{B2578F37-DC65-0941-A844-8885422D77B9}" type="presParOf" srcId="{B816B2D3-5B02-7D4A-B09C-7D0402BE281E}" destId="{BDC61C09-D4BD-4F47-ADB5-D3B549FE1149}" srcOrd="8" destOrd="0" presId="urn:microsoft.com/office/officeart/2016/7/layout/BasicLinearProcessNumbered"/>
    <dgm:cxn modelId="{07AC528E-2519-904E-A685-50AEF116758A}" type="presParOf" srcId="{BDC61C09-D4BD-4F47-ADB5-D3B549FE1149}" destId="{1A0A77FC-B0F5-EA4E-8F02-473280EC51F0}" srcOrd="0" destOrd="0" presId="urn:microsoft.com/office/officeart/2016/7/layout/BasicLinearProcessNumbered"/>
    <dgm:cxn modelId="{5E783AA7-8041-EA49-990C-6A4CC50BE0C4}" type="presParOf" srcId="{BDC61C09-D4BD-4F47-ADB5-D3B549FE1149}" destId="{160608DF-7FC8-644A-B470-6F1D371FA865}" srcOrd="1" destOrd="0" presId="urn:microsoft.com/office/officeart/2016/7/layout/BasicLinearProcessNumbered"/>
    <dgm:cxn modelId="{77EB02F4-A74A-7046-BA6C-BD787F6D82E9}" type="presParOf" srcId="{BDC61C09-D4BD-4F47-ADB5-D3B549FE1149}" destId="{4D962466-F58F-234F-AC08-5B3E0B6DF922}" srcOrd="2" destOrd="0" presId="urn:microsoft.com/office/officeart/2016/7/layout/BasicLinearProcessNumbered"/>
    <dgm:cxn modelId="{B17C5587-255E-CD47-ABA6-E2AEABACF416}" type="presParOf" srcId="{BDC61C09-D4BD-4F47-ADB5-D3B549FE1149}" destId="{62F2D214-9D90-7943-899E-324AE3F418C8}" srcOrd="3" destOrd="0" presId="urn:microsoft.com/office/officeart/2016/7/layout/BasicLinearProcessNumbered"/>
    <dgm:cxn modelId="{D75D074E-8CF1-0044-9DC6-A6CA6AE4D830}" type="presParOf" srcId="{B816B2D3-5B02-7D4A-B09C-7D0402BE281E}" destId="{39F2D01F-C7E0-E943-B04A-A1C79B617B7D}" srcOrd="9" destOrd="0" presId="urn:microsoft.com/office/officeart/2016/7/layout/BasicLinearProcessNumbered"/>
    <dgm:cxn modelId="{509ED67F-7728-274D-8E03-D3817E2C548A}" type="presParOf" srcId="{B816B2D3-5B02-7D4A-B09C-7D0402BE281E}" destId="{A71F29C3-8F0F-9C42-84BA-3C1D4C051C02}" srcOrd="10" destOrd="0" presId="urn:microsoft.com/office/officeart/2016/7/layout/BasicLinearProcessNumbered"/>
    <dgm:cxn modelId="{2A749D84-820E-5742-AD96-4E3D391B0709}" type="presParOf" srcId="{A71F29C3-8F0F-9C42-84BA-3C1D4C051C02}" destId="{E0185089-A08F-994C-B868-6665363BD9F5}" srcOrd="0" destOrd="0" presId="urn:microsoft.com/office/officeart/2016/7/layout/BasicLinearProcessNumbered"/>
    <dgm:cxn modelId="{4BEFE01D-CCE3-5C4E-93E1-7C1DA3C2E83A}" type="presParOf" srcId="{A71F29C3-8F0F-9C42-84BA-3C1D4C051C02}" destId="{39DE7130-DEEE-7C49-90B6-ECFFEB236FD7}" srcOrd="1" destOrd="0" presId="urn:microsoft.com/office/officeart/2016/7/layout/BasicLinearProcessNumbered"/>
    <dgm:cxn modelId="{F530D2DD-8ACA-AF4E-8085-402E9D1E61B0}" type="presParOf" srcId="{A71F29C3-8F0F-9C42-84BA-3C1D4C051C02}" destId="{BB110B75-447E-6544-AB03-38DB6E0B3B8A}" srcOrd="2" destOrd="0" presId="urn:microsoft.com/office/officeart/2016/7/layout/BasicLinearProcessNumbered"/>
    <dgm:cxn modelId="{8E50BAA0-FD0E-3E42-B693-DD2397E0A3DD}" type="presParOf" srcId="{A71F29C3-8F0F-9C42-84BA-3C1D4C051C02}" destId="{20E9533D-3934-2540-8431-115467254AAC}" srcOrd="3" destOrd="0" presId="urn:microsoft.com/office/officeart/2016/7/layout/BasicLinearProcessNumbered"/>
    <dgm:cxn modelId="{87943995-4EDE-6E4A-A182-359E803394F4}" type="presParOf" srcId="{B816B2D3-5B02-7D4A-B09C-7D0402BE281E}" destId="{CBB7ADAA-84CF-6549-A2D4-F7907F423C54}" srcOrd="11" destOrd="0" presId="urn:microsoft.com/office/officeart/2016/7/layout/BasicLinearProcessNumbered"/>
    <dgm:cxn modelId="{B9EBDFE0-107C-314B-AACD-655416F2EA7D}" type="presParOf" srcId="{B816B2D3-5B02-7D4A-B09C-7D0402BE281E}" destId="{0479C653-6699-B54E-B589-5930517BBAD0}" srcOrd="12" destOrd="0" presId="urn:microsoft.com/office/officeart/2016/7/layout/BasicLinearProcessNumbered"/>
    <dgm:cxn modelId="{9985393B-0655-8848-9898-87F27E7D5A66}" type="presParOf" srcId="{0479C653-6699-B54E-B589-5930517BBAD0}" destId="{FA0B3F1D-2B49-0B44-BD7F-E839BD132A0C}" srcOrd="0" destOrd="0" presId="urn:microsoft.com/office/officeart/2016/7/layout/BasicLinearProcessNumbered"/>
    <dgm:cxn modelId="{A2B87317-D03E-9745-9097-CEEC4CD347D9}" type="presParOf" srcId="{0479C653-6699-B54E-B589-5930517BBAD0}" destId="{B267E01F-8959-AC48-ABFB-A223F8ADDFD6}" srcOrd="1" destOrd="0" presId="urn:microsoft.com/office/officeart/2016/7/layout/BasicLinearProcessNumbered"/>
    <dgm:cxn modelId="{101DB099-F452-4C41-A0E4-422C97C75A6C}" type="presParOf" srcId="{0479C653-6699-B54E-B589-5930517BBAD0}" destId="{6907002B-9D4E-7C4B-A79A-6F16BF978F9B}" srcOrd="2" destOrd="0" presId="urn:microsoft.com/office/officeart/2016/7/layout/BasicLinearProcessNumbered"/>
    <dgm:cxn modelId="{E20CE531-FA7D-3B49-B15A-D43F3C5C80A9}" type="presParOf" srcId="{0479C653-6699-B54E-B589-5930517BBAD0}" destId="{F97A2769-B4D4-6148-8CE1-7C0DD256504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1CDB3-D8FC-794C-AFAA-CC293EB2C9F8}">
      <dsp:nvSpPr>
        <dsp:cNvPr id="0" name=""/>
        <dsp:cNvSpPr/>
      </dsp:nvSpPr>
      <dsp:spPr>
        <a:xfrm>
          <a:off x="0" y="693583"/>
          <a:ext cx="1381199" cy="30426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People stay with better leaders</a:t>
          </a:r>
          <a:endParaRPr lang="en-US" sz="2000" kern="1200" dirty="0"/>
        </a:p>
      </dsp:txBody>
      <dsp:txXfrm>
        <a:off x="0" y="1849796"/>
        <a:ext cx="1381199" cy="1825598"/>
      </dsp:txXfrm>
    </dsp:sp>
    <dsp:sp modelId="{4FE7C65E-B4C0-BA44-97A5-E54E5C04CA9D}">
      <dsp:nvSpPr>
        <dsp:cNvPr id="0" name=""/>
        <dsp:cNvSpPr/>
      </dsp:nvSpPr>
      <dsp:spPr>
        <a:xfrm>
          <a:off x="409790" y="1461728"/>
          <a:ext cx="580103" cy="580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494744" y="1546682"/>
        <a:ext cx="410195" cy="410195"/>
      </dsp:txXfrm>
    </dsp:sp>
    <dsp:sp modelId="{07BF91F1-40C8-CD48-A9D9-EA0F7956434B}">
      <dsp:nvSpPr>
        <dsp:cNvPr id="0" name=""/>
        <dsp:cNvSpPr/>
      </dsp:nvSpPr>
      <dsp:spPr>
        <a:xfrm>
          <a:off x="9242" y="3732319"/>
          <a:ext cx="1381199" cy="72"/>
        </a:xfrm>
        <a:prstGeom prst="rect">
          <a:avLst/>
        </a:prstGeom>
        <a:solidFill>
          <a:schemeClr val="accent2">
            <a:hueOff val="-411022"/>
            <a:satOff val="-4653"/>
            <a:lumOff val="1976"/>
            <a:alphaOff val="0"/>
          </a:schemeClr>
        </a:solidFill>
        <a:ln w="12700" cap="flat" cmpd="sng" algn="ctr">
          <a:solidFill>
            <a:schemeClr val="accent2">
              <a:hueOff val="-411022"/>
              <a:satOff val="-4653"/>
              <a:lumOff val="1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F2866-02DD-E947-BE44-D197A72453AA}">
      <dsp:nvSpPr>
        <dsp:cNvPr id="0" name=""/>
        <dsp:cNvSpPr/>
      </dsp:nvSpPr>
      <dsp:spPr>
        <a:xfrm>
          <a:off x="1528561" y="713868"/>
          <a:ext cx="1381199" cy="3042663"/>
        </a:xfrm>
        <a:prstGeom prst="rect">
          <a:avLst/>
        </a:prstGeom>
        <a:solidFill>
          <a:schemeClr val="accent2">
            <a:tint val="40000"/>
            <a:alpha val="90000"/>
            <a:hueOff val="-782282"/>
            <a:satOff val="178"/>
            <a:lumOff val="49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2282"/>
              <a:satOff val="178"/>
              <a:lumOff val="4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best  performing leaders have similarities</a:t>
          </a:r>
          <a:endParaRPr lang="en-US" sz="2000" kern="1200" dirty="0"/>
        </a:p>
      </dsp:txBody>
      <dsp:txXfrm>
        <a:off x="1528561" y="1870080"/>
        <a:ext cx="1381199" cy="1825598"/>
      </dsp:txXfrm>
    </dsp:sp>
    <dsp:sp modelId="{EB7B1DD9-4FFD-974A-A017-AD3456C0A310}">
      <dsp:nvSpPr>
        <dsp:cNvPr id="0" name=""/>
        <dsp:cNvSpPr/>
      </dsp:nvSpPr>
      <dsp:spPr>
        <a:xfrm>
          <a:off x="1929109" y="1461728"/>
          <a:ext cx="580103" cy="580103"/>
        </a:xfrm>
        <a:prstGeom prst="ellipse">
          <a:avLst/>
        </a:prstGeom>
        <a:solidFill>
          <a:schemeClr val="accent2">
            <a:hueOff val="-822043"/>
            <a:satOff val="-9306"/>
            <a:lumOff val="3952"/>
            <a:alphaOff val="0"/>
          </a:schemeClr>
        </a:solidFill>
        <a:ln w="12700" cap="flat" cmpd="sng" algn="ctr">
          <a:solidFill>
            <a:schemeClr val="accent2">
              <a:hueOff val="-822043"/>
              <a:satOff val="-9306"/>
              <a:lumOff val="3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2014063" y="1546682"/>
        <a:ext cx="410195" cy="410195"/>
      </dsp:txXfrm>
    </dsp:sp>
    <dsp:sp modelId="{E38AA398-B782-EA4B-8797-093CDDCBA180}">
      <dsp:nvSpPr>
        <dsp:cNvPr id="0" name=""/>
        <dsp:cNvSpPr/>
      </dsp:nvSpPr>
      <dsp:spPr>
        <a:xfrm>
          <a:off x="1528561" y="3750607"/>
          <a:ext cx="1381199" cy="72"/>
        </a:xfrm>
        <a:prstGeom prst="rect">
          <a:avLst/>
        </a:prstGeom>
        <a:solidFill>
          <a:schemeClr val="accent2">
            <a:hueOff val="-1233065"/>
            <a:satOff val="-13959"/>
            <a:lumOff val="5928"/>
            <a:alphaOff val="0"/>
          </a:schemeClr>
        </a:solidFill>
        <a:ln w="12700" cap="flat" cmpd="sng" algn="ctr">
          <a:solidFill>
            <a:schemeClr val="accent2">
              <a:hueOff val="-1233065"/>
              <a:satOff val="-13959"/>
              <a:lumOff val="5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2B80C-55A9-9B4B-B6CB-3B0FB188F5D8}">
      <dsp:nvSpPr>
        <dsp:cNvPr id="0" name=""/>
        <dsp:cNvSpPr/>
      </dsp:nvSpPr>
      <dsp:spPr>
        <a:xfrm>
          <a:off x="3047880" y="713868"/>
          <a:ext cx="1381199" cy="3042663"/>
        </a:xfrm>
        <a:prstGeom prst="rect">
          <a:avLst/>
        </a:prstGeom>
        <a:solidFill>
          <a:schemeClr val="accent2">
            <a:tint val="40000"/>
            <a:alpha val="90000"/>
            <a:hueOff val="-1564565"/>
            <a:satOff val="355"/>
            <a:lumOff val="9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64565"/>
              <a:satOff val="355"/>
              <a:lumOff val="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most engaging leaders have similarities</a:t>
          </a:r>
          <a:endParaRPr lang="en-US" sz="1800" kern="1200" dirty="0"/>
        </a:p>
      </dsp:txBody>
      <dsp:txXfrm>
        <a:off x="3047880" y="1870080"/>
        <a:ext cx="1381199" cy="1825598"/>
      </dsp:txXfrm>
    </dsp:sp>
    <dsp:sp modelId="{01A89145-8675-CC46-B2FD-C13C577E0A9C}">
      <dsp:nvSpPr>
        <dsp:cNvPr id="0" name=""/>
        <dsp:cNvSpPr/>
      </dsp:nvSpPr>
      <dsp:spPr>
        <a:xfrm>
          <a:off x="3448428" y="1461728"/>
          <a:ext cx="580103" cy="580103"/>
        </a:xfrm>
        <a:prstGeom prst="ellipse">
          <a:avLst/>
        </a:prstGeom>
        <a:solidFill>
          <a:schemeClr val="accent2">
            <a:hueOff val="-1644086"/>
            <a:satOff val="-18611"/>
            <a:lumOff val="7903"/>
            <a:alphaOff val="0"/>
          </a:schemeClr>
        </a:solidFill>
        <a:ln w="12700" cap="flat" cmpd="sng" algn="ctr">
          <a:solidFill>
            <a:schemeClr val="accent2">
              <a:hueOff val="-1644086"/>
              <a:satOff val="-18611"/>
              <a:lumOff val="7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</a:t>
          </a:r>
        </a:p>
      </dsp:txBody>
      <dsp:txXfrm>
        <a:off x="3533382" y="1546682"/>
        <a:ext cx="410195" cy="410195"/>
      </dsp:txXfrm>
    </dsp:sp>
    <dsp:sp modelId="{277D8385-1240-3349-A173-6C9D52874DB5}">
      <dsp:nvSpPr>
        <dsp:cNvPr id="0" name=""/>
        <dsp:cNvSpPr/>
      </dsp:nvSpPr>
      <dsp:spPr>
        <a:xfrm>
          <a:off x="3047880" y="3750607"/>
          <a:ext cx="1381199" cy="72"/>
        </a:xfrm>
        <a:prstGeom prst="rect">
          <a:avLst/>
        </a:prstGeom>
        <a:solidFill>
          <a:schemeClr val="accent2">
            <a:hueOff val="-2055108"/>
            <a:satOff val="-23264"/>
            <a:lumOff val="9879"/>
            <a:alphaOff val="0"/>
          </a:schemeClr>
        </a:solidFill>
        <a:ln w="12700" cap="flat" cmpd="sng" algn="ctr">
          <a:solidFill>
            <a:schemeClr val="accent2">
              <a:hueOff val="-2055108"/>
              <a:satOff val="-23264"/>
              <a:lumOff val="9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F7B53-982F-EE42-B761-107D748ED5A2}">
      <dsp:nvSpPr>
        <dsp:cNvPr id="0" name=""/>
        <dsp:cNvSpPr/>
      </dsp:nvSpPr>
      <dsp:spPr>
        <a:xfrm>
          <a:off x="4567200" y="713868"/>
          <a:ext cx="1381199" cy="3042663"/>
        </a:xfrm>
        <a:prstGeom prst="rect">
          <a:avLst/>
        </a:prstGeom>
        <a:solidFill>
          <a:schemeClr val="accent2">
            <a:tint val="40000"/>
            <a:alpha val="90000"/>
            <a:hueOff val="-2346847"/>
            <a:satOff val="533"/>
            <a:lumOff val="14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46847"/>
              <a:satOff val="533"/>
              <a:lumOff val="14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Leadership is in the eye of the beholder</a:t>
          </a:r>
          <a:endParaRPr lang="en-US" sz="2000" kern="1200" dirty="0"/>
        </a:p>
      </dsp:txBody>
      <dsp:txXfrm>
        <a:off x="4567200" y="1870080"/>
        <a:ext cx="1381199" cy="1825598"/>
      </dsp:txXfrm>
    </dsp:sp>
    <dsp:sp modelId="{A14DD2C8-FF07-6143-B56B-F74F18E39EDB}">
      <dsp:nvSpPr>
        <dsp:cNvPr id="0" name=""/>
        <dsp:cNvSpPr/>
      </dsp:nvSpPr>
      <dsp:spPr>
        <a:xfrm>
          <a:off x="4967748" y="1461728"/>
          <a:ext cx="580103" cy="580103"/>
        </a:xfrm>
        <a:prstGeom prst="ellipse">
          <a:avLst/>
        </a:prstGeom>
        <a:solidFill>
          <a:schemeClr val="accent2">
            <a:hueOff val="-2466130"/>
            <a:satOff val="-27917"/>
            <a:lumOff val="11855"/>
            <a:alphaOff val="0"/>
          </a:schemeClr>
        </a:solidFill>
        <a:ln w="12700" cap="flat" cmpd="sng" algn="ctr">
          <a:solidFill>
            <a:schemeClr val="accent2">
              <a:hueOff val="-2466130"/>
              <a:satOff val="-27917"/>
              <a:lumOff val="11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</a:t>
          </a:r>
        </a:p>
      </dsp:txBody>
      <dsp:txXfrm>
        <a:off x="5052702" y="1546682"/>
        <a:ext cx="410195" cy="410195"/>
      </dsp:txXfrm>
    </dsp:sp>
    <dsp:sp modelId="{77823EB2-B923-BE45-A164-5971CF0CAE5E}">
      <dsp:nvSpPr>
        <dsp:cNvPr id="0" name=""/>
        <dsp:cNvSpPr/>
      </dsp:nvSpPr>
      <dsp:spPr>
        <a:xfrm>
          <a:off x="4567200" y="3768895"/>
          <a:ext cx="1381199" cy="72"/>
        </a:xfrm>
        <a:prstGeom prst="rect">
          <a:avLst/>
        </a:prstGeom>
        <a:solidFill>
          <a:schemeClr val="accent2">
            <a:hueOff val="-2877151"/>
            <a:satOff val="-32570"/>
            <a:lumOff val="13831"/>
            <a:alphaOff val="0"/>
          </a:schemeClr>
        </a:solidFill>
        <a:ln w="12700" cap="flat" cmpd="sng" algn="ctr">
          <a:solidFill>
            <a:schemeClr val="accent2">
              <a:hueOff val="-2877151"/>
              <a:satOff val="-32570"/>
              <a:lumOff val="138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A77FC-B0F5-EA4E-8F02-473280EC51F0}">
      <dsp:nvSpPr>
        <dsp:cNvPr id="0" name=""/>
        <dsp:cNvSpPr/>
      </dsp:nvSpPr>
      <dsp:spPr>
        <a:xfrm>
          <a:off x="6086519" y="713868"/>
          <a:ext cx="1381199" cy="3042006"/>
        </a:xfrm>
        <a:prstGeom prst="rect">
          <a:avLst/>
        </a:prstGeom>
        <a:solidFill>
          <a:schemeClr val="accent2">
            <a:tint val="40000"/>
            <a:alpha val="90000"/>
            <a:hueOff val="-3129129"/>
            <a:satOff val="711"/>
            <a:lumOff val="19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29129"/>
              <a:satOff val="711"/>
              <a:lumOff val="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Feelings of inclusion come from leaders</a:t>
          </a:r>
        </a:p>
      </dsp:txBody>
      <dsp:txXfrm>
        <a:off x="6086519" y="1869830"/>
        <a:ext cx="1381199" cy="1825203"/>
      </dsp:txXfrm>
    </dsp:sp>
    <dsp:sp modelId="{160608DF-7FC8-644A-B470-6F1D371FA865}">
      <dsp:nvSpPr>
        <dsp:cNvPr id="0" name=""/>
        <dsp:cNvSpPr/>
      </dsp:nvSpPr>
      <dsp:spPr>
        <a:xfrm>
          <a:off x="6487067" y="1461399"/>
          <a:ext cx="580103" cy="580103"/>
        </a:xfrm>
        <a:prstGeom prst="ellipse">
          <a:avLst/>
        </a:prstGeom>
        <a:solidFill>
          <a:schemeClr val="accent2">
            <a:hueOff val="-3288173"/>
            <a:satOff val="-37223"/>
            <a:lumOff val="15807"/>
            <a:alphaOff val="0"/>
          </a:schemeClr>
        </a:solidFill>
        <a:ln w="12700" cap="flat" cmpd="sng" algn="ctr">
          <a:solidFill>
            <a:schemeClr val="accent2">
              <a:hueOff val="-3288173"/>
              <a:satOff val="-37223"/>
              <a:lumOff val="15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5</a:t>
          </a:r>
        </a:p>
      </dsp:txBody>
      <dsp:txXfrm>
        <a:off x="6572021" y="1546353"/>
        <a:ext cx="410195" cy="410195"/>
      </dsp:txXfrm>
    </dsp:sp>
    <dsp:sp modelId="{4D962466-F58F-234F-AC08-5B3E0B6DF922}">
      <dsp:nvSpPr>
        <dsp:cNvPr id="0" name=""/>
        <dsp:cNvSpPr/>
      </dsp:nvSpPr>
      <dsp:spPr>
        <a:xfrm>
          <a:off x="6086519" y="3768566"/>
          <a:ext cx="1381199" cy="72"/>
        </a:xfrm>
        <a:prstGeom prst="rect">
          <a:avLst/>
        </a:prstGeom>
        <a:solidFill>
          <a:schemeClr val="accent2">
            <a:hueOff val="-3699194"/>
            <a:satOff val="-41876"/>
            <a:lumOff val="17783"/>
            <a:alphaOff val="0"/>
          </a:schemeClr>
        </a:solidFill>
        <a:ln w="12700" cap="flat" cmpd="sng" algn="ctr">
          <a:solidFill>
            <a:schemeClr val="accent2">
              <a:hueOff val="-3699194"/>
              <a:satOff val="-41876"/>
              <a:lumOff val="17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5089-A08F-994C-B868-6665363BD9F5}">
      <dsp:nvSpPr>
        <dsp:cNvPr id="0" name=""/>
        <dsp:cNvSpPr/>
      </dsp:nvSpPr>
      <dsp:spPr>
        <a:xfrm>
          <a:off x="7605839" y="713868"/>
          <a:ext cx="1381199" cy="3042006"/>
        </a:xfrm>
        <a:prstGeom prst="rect">
          <a:avLst/>
        </a:prstGeom>
        <a:solidFill>
          <a:schemeClr val="accent2">
            <a:tint val="40000"/>
            <a:alpha val="90000"/>
            <a:hueOff val="-3911412"/>
            <a:satOff val="888"/>
            <a:lumOff val="247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11412"/>
              <a:satOff val="888"/>
              <a:lumOff val="24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Leadership can turn a team around</a:t>
          </a:r>
          <a:endParaRPr lang="en-US" sz="2000" kern="1200" dirty="0"/>
        </a:p>
      </dsp:txBody>
      <dsp:txXfrm>
        <a:off x="7605839" y="1869830"/>
        <a:ext cx="1381199" cy="1825203"/>
      </dsp:txXfrm>
    </dsp:sp>
    <dsp:sp modelId="{39DE7130-DEEE-7C49-90B6-ECFFEB236FD7}">
      <dsp:nvSpPr>
        <dsp:cNvPr id="0" name=""/>
        <dsp:cNvSpPr/>
      </dsp:nvSpPr>
      <dsp:spPr>
        <a:xfrm>
          <a:off x="8006386" y="1461399"/>
          <a:ext cx="580103" cy="580103"/>
        </a:xfrm>
        <a:prstGeom prst="ellipse">
          <a:avLst/>
        </a:prstGeom>
        <a:solidFill>
          <a:schemeClr val="accent2">
            <a:hueOff val="-4110216"/>
            <a:satOff val="-46528"/>
            <a:lumOff val="19758"/>
            <a:alphaOff val="0"/>
          </a:schemeClr>
        </a:solidFill>
        <a:ln w="12700" cap="flat" cmpd="sng" algn="ctr">
          <a:solidFill>
            <a:schemeClr val="accent2">
              <a:hueOff val="-4110216"/>
              <a:satOff val="-46528"/>
              <a:lumOff val="197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6</a:t>
          </a:r>
        </a:p>
      </dsp:txBody>
      <dsp:txXfrm>
        <a:off x="8091340" y="1546353"/>
        <a:ext cx="410195" cy="410195"/>
      </dsp:txXfrm>
    </dsp:sp>
    <dsp:sp modelId="{BB110B75-447E-6544-AB03-38DB6E0B3B8A}">
      <dsp:nvSpPr>
        <dsp:cNvPr id="0" name=""/>
        <dsp:cNvSpPr/>
      </dsp:nvSpPr>
      <dsp:spPr>
        <a:xfrm>
          <a:off x="7605839" y="3768566"/>
          <a:ext cx="1381199" cy="72"/>
        </a:xfrm>
        <a:prstGeom prst="rect">
          <a:avLst/>
        </a:prstGeom>
        <a:solidFill>
          <a:schemeClr val="accent2">
            <a:hueOff val="-4521237"/>
            <a:satOff val="-51181"/>
            <a:lumOff val="21734"/>
            <a:alphaOff val="0"/>
          </a:schemeClr>
        </a:solidFill>
        <a:ln w="12700" cap="flat" cmpd="sng" algn="ctr">
          <a:solidFill>
            <a:schemeClr val="accent2">
              <a:hueOff val="-4521237"/>
              <a:satOff val="-51181"/>
              <a:lumOff val="217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3F1D-2B49-0B44-BD7F-E839BD132A0C}">
      <dsp:nvSpPr>
        <dsp:cNvPr id="0" name=""/>
        <dsp:cNvSpPr/>
      </dsp:nvSpPr>
      <dsp:spPr>
        <a:xfrm>
          <a:off x="9125158" y="713868"/>
          <a:ext cx="1381199" cy="3042006"/>
        </a:xfrm>
        <a:prstGeom prst="rect">
          <a:avLst/>
        </a:prstGeom>
        <a:solidFill>
          <a:schemeClr val="accent2">
            <a:tint val="40000"/>
            <a:alpha val="90000"/>
            <a:hueOff val="-4693694"/>
            <a:satOff val="1066"/>
            <a:lumOff val="297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693694"/>
              <a:satOff val="1066"/>
              <a:lumOff val="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84" tIns="330200" rIns="107684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Leaders</a:t>
          </a:r>
          <a:r>
            <a:rPr lang="en-US" sz="2000" kern="1200" baseline="0" dirty="0"/>
            <a:t> get promoted</a:t>
          </a:r>
          <a:endParaRPr lang="en-US" sz="2000" kern="1200" dirty="0"/>
        </a:p>
      </dsp:txBody>
      <dsp:txXfrm>
        <a:off x="9125158" y="1869830"/>
        <a:ext cx="1381199" cy="1825203"/>
      </dsp:txXfrm>
    </dsp:sp>
    <dsp:sp modelId="{B267E01F-8959-AC48-ABFB-A223F8ADDFD6}">
      <dsp:nvSpPr>
        <dsp:cNvPr id="0" name=""/>
        <dsp:cNvSpPr/>
      </dsp:nvSpPr>
      <dsp:spPr>
        <a:xfrm>
          <a:off x="9525706" y="1461399"/>
          <a:ext cx="580103" cy="580103"/>
        </a:xfrm>
        <a:prstGeom prst="ellipse">
          <a:avLst/>
        </a:prstGeom>
        <a:solidFill>
          <a:schemeClr val="accent2">
            <a:hueOff val="-4932259"/>
            <a:satOff val="-55834"/>
            <a:lumOff val="23710"/>
            <a:alphaOff val="0"/>
          </a:schemeClr>
        </a:solidFill>
        <a:ln w="12700" cap="flat" cmpd="sng" algn="ctr">
          <a:solidFill>
            <a:schemeClr val="accent2">
              <a:hueOff val="-4932259"/>
              <a:satOff val="-55834"/>
              <a:lumOff val="237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7" tIns="12700" rIns="45227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7</a:t>
          </a:r>
        </a:p>
      </dsp:txBody>
      <dsp:txXfrm>
        <a:off x="9610660" y="1546353"/>
        <a:ext cx="410195" cy="410195"/>
      </dsp:txXfrm>
    </dsp:sp>
    <dsp:sp modelId="{6907002B-9D4E-7C4B-A79A-6F16BF978F9B}">
      <dsp:nvSpPr>
        <dsp:cNvPr id="0" name=""/>
        <dsp:cNvSpPr/>
      </dsp:nvSpPr>
      <dsp:spPr>
        <a:xfrm>
          <a:off x="9116111" y="3731990"/>
          <a:ext cx="1381199" cy="72"/>
        </a:xfrm>
        <a:prstGeom prst="rect">
          <a:avLst/>
        </a:prstGeom>
        <a:solidFill>
          <a:schemeClr val="accent2">
            <a:hueOff val="-5343281"/>
            <a:satOff val="-60487"/>
            <a:lumOff val="25686"/>
            <a:alphaOff val="0"/>
          </a:schemeClr>
        </a:solidFill>
        <a:ln w="12700" cap="flat" cmpd="sng" algn="ctr">
          <a:solidFill>
            <a:schemeClr val="accent2">
              <a:hueOff val="-5343281"/>
              <a:satOff val="-60487"/>
              <a:lumOff val="2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BF96-91BA-BA4B-908C-5D3183D7DC87}" type="datetimeFigureOut"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CE78-7CF3-4F4A-A1C6-EFA79E11CA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82494" y="720080"/>
            <a:ext cx="4738745" cy="6137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60425" y="2355850"/>
            <a:ext cx="5414963" cy="279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69038" y="1831975"/>
            <a:ext cx="5948362" cy="371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bg-BG"/>
              <a:t>3.04.19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1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7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2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75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36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11676" y="0"/>
            <a:ext cx="768032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bg-BG"/>
              <a:t>3.04.19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26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438777" y="364"/>
            <a:ext cx="6753225" cy="6871510"/>
          </a:xfrm>
          <a:custGeom>
            <a:avLst/>
            <a:gdLst>
              <a:gd name="connsiteX0" fmla="*/ 0 w 6753225"/>
              <a:gd name="connsiteY0" fmla="*/ 6858000 h 6858000"/>
              <a:gd name="connsiteX1" fmla="*/ 1688306 w 6753225"/>
              <a:gd name="connsiteY1" fmla="*/ 0 h 6858000"/>
              <a:gd name="connsiteX2" fmla="*/ 6753225 w 6753225"/>
              <a:gd name="connsiteY2" fmla="*/ 0 h 6858000"/>
              <a:gd name="connsiteX3" fmla="*/ 5064919 w 6753225"/>
              <a:gd name="connsiteY3" fmla="*/ 6858000 h 6858000"/>
              <a:gd name="connsiteX4" fmla="*/ 0 w 6753225"/>
              <a:gd name="connsiteY4" fmla="*/ 6858000 h 6858000"/>
              <a:gd name="connsiteX0" fmla="*/ 0 w 6753225"/>
              <a:gd name="connsiteY0" fmla="*/ 6858000 h 6858000"/>
              <a:gd name="connsiteX1" fmla="*/ 1688306 w 6753225"/>
              <a:gd name="connsiteY1" fmla="*/ 0 h 6858000"/>
              <a:gd name="connsiteX2" fmla="*/ 6753225 w 6753225"/>
              <a:gd name="connsiteY2" fmla="*/ 0 h 6858000"/>
              <a:gd name="connsiteX3" fmla="*/ 6740284 w 6753225"/>
              <a:gd name="connsiteY3" fmla="*/ 6858000 h 6858000"/>
              <a:gd name="connsiteX4" fmla="*/ 0 w 6753225"/>
              <a:gd name="connsiteY4" fmla="*/ 6858000 h 6858000"/>
              <a:gd name="connsiteX0" fmla="*/ 0 w 6753225"/>
              <a:gd name="connsiteY0" fmla="*/ 6871510 h 6871510"/>
              <a:gd name="connsiteX1" fmla="*/ 1931504 w 6753225"/>
              <a:gd name="connsiteY1" fmla="*/ 0 h 6871510"/>
              <a:gd name="connsiteX2" fmla="*/ 6753225 w 6753225"/>
              <a:gd name="connsiteY2" fmla="*/ 13510 h 6871510"/>
              <a:gd name="connsiteX3" fmla="*/ 6740284 w 6753225"/>
              <a:gd name="connsiteY3" fmla="*/ 6871510 h 6871510"/>
              <a:gd name="connsiteX4" fmla="*/ 0 w 6753225"/>
              <a:gd name="connsiteY4" fmla="*/ 6871510 h 68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3225" h="6871510">
                <a:moveTo>
                  <a:pt x="0" y="6871510"/>
                </a:moveTo>
                <a:lnTo>
                  <a:pt x="1931504" y="0"/>
                </a:lnTo>
                <a:lnTo>
                  <a:pt x="6753225" y="13510"/>
                </a:lnTo>
                <a:cubicBezTo>
                  <a:pt x="6748911" y="2299510"/>
                  <a:pt x="6744598" y="4585510"/>
                  <a:pt x="6740284" y="6871510"/>
                </a:cubicBezTo>
                <a:lnTo>
                  <a:pt x="0" y="687151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1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5481" y="1772818"/>
            <a:ext cx="1944985" cy="194498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18892" y="3870203"/>
            <a:ext cx="1944985" cy="194498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3263" y="796204"/>
            <a:ext cx="10618212" cy="52655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5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85912" y="1785937"/>
            <a:ext cx="2228850" cy="222885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7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1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76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94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220788"/>
            <a:ext cx="6808788" cy="43894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C7C6-A145-9147-9DC9-902A7D1C07F5}" type="datetimeFigureOut"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43C4-5AE3-6140-9702-376AA8DE01AF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12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8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97" r:id="rId9"/>
    <p:sldLayoutId id="2147483896" r:id="rId10"/>
    <p:sldLayoutId id="2147483895" r:id="rId11"/>
    <p:sldLayoutId id="2147483894" r:id="rId12"/>
    <p:sldLayoutId id="2147483893" r:id="rId13"/>
    <p:sldLayoutId id="2147483892" r:id="rId14"/>
    <p:sldLayoutId id="2147483860" r:id="rId15"/>
    <p:sldLayoutId id="2147483861" r:id="rId16"/>
    <p:sldLayoutId id="2147483862" r:id="rId17"/>
    <p:sldLayoutId id="2147483863" r:id="rId18"/>
    <p:sldLayoutId id="2147483874" r:id="rId19"/>
    <p:sldLayoutId id="2147483881" r:id="rId20"/>
    <p:sldLayoutId id="2147483678" r:id="rId21"/>
    <p:sldLayoutId id="2147483666" r:id="rId22"/>
    <p:sldLayoutId id="2147483660" r:id="rId23"/>
    <p:sldLayoutId id="214748368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A778169A-999F-884F-98F0-A3BCD9CB01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" b="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37717-BDE0-4E42-B77B-62DD976BF897}"/>
              </a:ext>
            </a:extLst>
          </p:cNvPr>
          <p:cNvSpPr txBox="1"/>
          <p:nvPr/>
        </p:nvSpPr>
        <p:spPr>
          <a:xfrm>
            <a:off x="6547104" y="1706880"/>
            <a:ext cx="4498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Where is the wise leadership?</a:t>
            </a:r>
          </a:p>
        </p:txBody>
      </p:sp>
    </p:spTree>
    <p:extLst>
      <p:ext uri="{BB962C8B-B14F-4D97-AF65-F5344CB8AC3E}">
        <p14:creationId xmlns:p14="http://schemas.microsoft.com/office/powerpoint/2010/main" val="155089459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2531533" y="2275443"/>
            <a:ext cx="5293449" cy="248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eza Pro" panose="02000400000000000000" pitchFamily="2" charset="-78"/>
                <a:ea typeface="+mj-ea"/>
                <a:cs typeface="Geeza Pro" panose="02000400000000000000" pitchFamily="2" charset="-78"/>
              </a:rPr>
              <a:t>Connect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Graphic 10" descr="Network">
            <a:extLst>
              <a:ext uri="{FF2B5EF4-FFF2-40B4-BE49-F238E27FC236}">
                <a16:creationId xmlns:a16="http://schemas.microsoft.com/office/drawing/2014/main" id="{6DE517BC-A0DC-4EBA-8C2E-16CC0F9C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5C1CC58-A113-415C-9CDA-6DD8ADE71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D5E4B-DB4A-654C-BA0E-7C5A587C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372" y="1593733"/>
            <a:ext cx="944118" cy="944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7F6E8-551D-9C4A-88B7-3209E9D55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595" y="4152352"/>
            <a:ext cx="1276818" cy="1035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F9EC6-8B56-4143-AABC-90E6DAC474D4}"/>
              </a:ext>
            </a:extLst>
          </p:cNvPr>
          <p:cNvSpPr txBox="1"/>
          <p:nvPr/>
        </p:nvSpPr>
        <p:spPr>
          <a:xfrm>
            <a:off x="7824982" y="4316315"/>
            <a:ext cx="395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@Trevor _Hudson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81194-6A88-2040-BF8C-EDC189E519EC}"/>
              </a:ext>
            </a:extLst>
          </p:cNvPr>
          <p:cNvSpPr/>
          <p:nvPr/>
        </p:nvSpPr>
        <p:spPr>
          <a:xfrm>
            <a:off x="7886736" y="1829965"/>
            <a:ext cx="320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GB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trevorhudson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5E61C4-28F9-4646-BA44-3E75D88D8066}"/>
              </a:ext>
            </a:extLst>
          </p:cNvPr>
          <p:cNvSpPr txBox="1"/>
          <p:nvPr/>
        </p:nvSpPr>
        <p:spPr>
          <a:xfrm>
            <a:off x="633984" y="299493"/>
            <a:ext cx="1021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Asking </a:t>
            </a:r>
            <a:r>
              <a:rPr lang="en-GB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BIG </a:t>
            </a:r>
            <a:r>
              <a:rPr lang="en-GB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E0086-FFD7-354E-95B1-249A0C6D0F26}"/>
              </a:ext>
            </a:extLst>
          </p:cNvPr>
          <p:cNvSpPr txBox="1"/>
          <p:nvPr/>
        </p:nvSpPr>
        <p:spPr>
          <a:xfrm>
            <a:off x="780288" y="3198167"/>
            <a:ext cx="403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leadership a factor?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3C3BD-4213-B24E-844C-8A0FE9FAD30F}"/>
              </a:ext>
            </a:extLst>
          </p:cNvPr>
          <p:cNvSpPr txBox="1"/>
          <p:nvPr/>
        </p:nvSpPr>
        <p:spPr>
          <a:xfrm>
            <a:off x="3148584" y="4308659"/>
            <a:ext cx="589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sort of leadership actually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EDC73-89AE-0744-AEB1-16BA3ADFE2C9}"/>
              </a:ext>
            </a:extLst>
          </p:cNvPr>
          <p:cNvSpPr txBox="1"/>
          <p:nvPr/>
        </p:nvSpPr>
        <p:spPr>
          <a:xfrm>
            <a:off x="5266944" y="5504763"/>
            <a:ext cx="50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something that transcends how we think of leadership now?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DF9D3-C0DF-324F-94AC-FBAFE8333B3C}"/>
              </a:ext>
            </a:extLst>
          </p:cNvPr>
          <p:cNvSpPr txBox="1">
            <a:spLocks noChangeArrowheads="1"/>
          </p:cNvSpPr>
          <p:nvPr/>
        </p:nvSpPr>
        <p:spPr bwMode="auto">
          <a:xfrm rot="21004571">
            <a:off x="198740" y="4180385"/>
            <a:ext cx="2303847" cy="130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GB" altLang="en-US" sz="2800" dirty="0">
                <a:solidFill>
                  <a:schemeClr val="accent2"/>
                </a:solidFill>
                <a:latin typeface="Ink Free" panose="03080402000500000000" pitchFamily="66" charset="0"/>
                <a:ea typeface="Pristina" panose="03060402040406080204" pitchFamily="66" charset="77"/>
                <a:cs typeface="Pristina" panose="03060402040406080204" pitchFamily="66" charset="77"/>
              </a:rPr>
              <a:t>Probably but go forward with our eyes open 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4819E-F4B6-6D4D-B9C2-B26134987832}"/>
              </a:ext>
            </a:extLst>
          </p:cNvPr>
          <p:cNvSpPr txBox="1">
            <a:spLocks noChangeArrowheads="1"/>
          </p:cNvSpPr>
          <p:nvPr/>
        </p:nvSpPr>
        <p:spPr bwMode="auto">
          <a:xfrm rot="1229794">
            <a:off x="6073191" y="3257594"/>
            <a:ext cx="2905899" cy="6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GB" altLang="en-US" sz="2800" dirty="0">
                <a:solidFill>
                  <a:schemeClr val="accent2"/>
                </a:solidFill>
                <a:latin typeface="Ink Free" panose="03080402000500000000" pitchFamily="66" charset="0"/>
                <a:ea typeface="Pristina" panose="03060402040406080204" pitchFamily="66" charset="77"/>
                <a:cs typeface="Pristina" panose="03060402040406080204" pitchFamily="66" charset="77"/>
              </a:rPr>
              <a:t>Probably highly contextual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6D6D-B3CC-AB49-8FB4-DB3FD2878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961" y="4341493"/>
            <a:ext cx="2905899" cy="6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GB" altLang="en-US" sz="2800" dirty="0">
                <a:solidFill>
                  <a:schemeClr val="accent2"/>
                </a:solidFill>
                <a:latin typeface="Ink Free" panose="03080402000500000000" pitchFamily="66" charset="0"/>
                <a:ea typeface="Pristina" panose="03060402040406080204" pitchFamily="66" charset="77"/>
                <a:cs typeface="Pristina" panose="03060402040406080204" pitchFamily="66" charset="77"/>
              </a:rPr>
              <a:t>… in a global org. VUCA environment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5F7A-60CE-A44A-BCA9-2DF328687A2D}"/>
              </a:ext>
            </a:extLst>
          </p:cNvPr>
          <p:cNvSpPr txBox="1">
            <a:spLocks noChangeArrowheads="1"/>
          </p:cNvSpPr>
          <p:nvPr/>
        </p:nvSpPr>
        <p:spPr bwMode="auto">
          <a:xfrm rot="20523770">
            <a:off x="2229947" y="5203718"/>
            <a:ext cx="2905899" cy="130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uper Grotesk Offc Pro" panose="020B0504020101020102" pitchFamily="34" charset="77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GB" altLang="en-US" sz="2800" dirty="0">
                <a:solidFill>
                  <a:schemeClr val="accent2"/>
                </a:solidFill>
                <a:latin typeface="Ink Free" panose="03080402000500000000" pitchFamily="66" charset="0"/>
                <a:ea typeface="Pristina" panose="03060402040406080204" pitchFamily="66" charset="77"/>
                <a:cs typeface="Pristina" panose="03060402040406080204" pitchFamily="66" charset="77"/>
              </a:rPr>
              <a:t>Yes – and it changes the way we think about development</a:t>
            </a:r>
          </a:p>
        </p:txBody>
      </p:sp>
    </p:spTree>
    <p:extLst>
      <p:ext uri="{BB962C8B-B14F-4D97-AF65-F5344CB8AC3E}">
        <p14:creationId xmlns:p14="http://schemas.microsoft.com/office/powerpoint/2010/main" val="40888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9EC6C-9DD2-3345-A2D2-EF061ACF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26" y="695250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Magnificent 7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E124BF7-E4B8-4AD3-8BA9-3E9310C00A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2516"/>
              </p:ext>
            </p:extLst>
          </p:nvPr>
        </p:nvGraphicFramePr>
        <p:xfrm>
          <a:off x="838200" y="2022475"/>
          <a:ext cx="1051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68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9EC6C-9DD2-3345-A2D2-EF061ACF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1737360"/>
            <a:ext cx="3722933" cy="3236976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FFFFFF"/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Leadership Behaviours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27B6B-A4D8-764A-B83E-3A6D01A9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274320"/>
            <a:ext cx="5053066" cy="6345936"/>
          </a:xfrm>
        </p:spPr>
        <p:txBody>
          <a:bodyPr anchor="t"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a builder of communities </a:t>
            </a:r>
          </a:p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present </a:t>
            </a:r>
          </a:p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a radical Communicator</a:t>
            </a:r>
          </a:p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empowering</a:t>
            </a:r>
          </a:p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courageous</a:t>
            </a:r>
          </a:p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focussed</a:t>
            </a:r>
          </a:p>
          <a:p>
            <a:pPr>
              <a:lnSpc>
                <a:spcPct val="160000"/>
              </a:lnSpc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  <a:cs typeface="Thonburi" pitchFamily="2" charset="-34"/>
              </a:rPr>
              <a:t>Be yourself</a:t>
            </a:r>
          </a:p>
          <a:p>
            <a:pPr>
              <a:lnSpc>
                <a:spcPct val="160000"/>
              </a:lnSpc>
              <a:buFontTx/>
              <a:buChar char="-"/>
            </a:pPr>
            <a:endParaRPr lang="en-GB" sz="3200" dirty="0">
              <a:latin typeface="Corbel" panose="020B0503020204020204" pitchFamily="34" charset="0"/>
              <a:ea typeface="PingFang SC" panose="020B0400000000000000" pitchFamily="34" charset="-122"/>
              <a:cs typeface="Thonburi" pitchFamily="2" charset="-34"/>
            </a:endParaRPr>
          </a:p>
          <a:p>
            <a:pPr>
              <a:lnSpc>
                <a:spcPct val="160000"/>
              </a:lnSpc>
            </a:pPr>
            <a:endParaRPr lang="en-GB" sz="3200" dirty="0">
              <a:latin typeface="Corbel" panose="020B0503020204020204" pitchFamily="34" charset="0"/>
              <a:ea typeface="PingFang SC" panose="020B0400000000000000" pitchFamily="34" charset="-122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61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F1266E-0C1F-6C4C-8002-65857FAA8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C9E42D-0A90-374D-AD50-8232D4D3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8FE56-12EE-E647-A0E3-091B9443DB15}"/>
              </a:ext>
            </a:extLst>
          </p:cNvPr>
          <p:cNvSpPr txBox="1"/>
          <p:nvPr/>
        </p:nvSpPr>
        <p:spPr>
          <a:xfrm>
            <a:off x="558405" y="749808"/>
            <a:ext cx="11075188" cy="5324535"/>
          </a:xfrm>
          <a:prstGeom prst="rect">
            <a:avLst/>
          </a:prstGeom>
          <a:solidFill>
            <a:srgbClr val="7F7F7F">
              <a:alpha val="60392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Organisational Wisdom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seniority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assessed potential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‘Leadership Interviews’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Emotional Intelligence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360 scores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Corbel" panose="020B0503020204020204" pitchFamily="34" charset="0"/>
              </a:rPr>
              <a:t>Correlates with age</a:t>
            </a:r>
          </a:p>
        </p:txBody>
      </p:sp>
    </p:spTree>
    <p:extLst>
      <p:ext uri="{BB962C8B-B14F-4D97-AF65-F5344CB8AC3E}">
        <p14:creationId xmlns:p14="http://schemas.microsoft.com/office/powerpoint/2010/main" val="41348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B1BCB25-D0CC-C444-983B-B8F452F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Geeza Pro" panose="02000400000000000000" pitchFamily="2" charset="-78"/>
                <a:cs typeface="Geeza Pro" panose="02000400000000000000" pitchFamily="2" charset="-78"/>
              </a:rPr>
              <a:t>Example: Levelled Behaviour 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00EFD7E-FFE2-4B42-A6FE-98CAFC752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72115"/>
              </p:ext>
            </p:extLst>
          </p:nvPr>
        </p:nvGraphicFramePr>
        <p:xfrm>
          <a:off x="838200" y="2220160"/>
          <a:ext cx="10515601" cy="375911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788210">
                  <a:extLst>
                    <a:ext uri="{9D8B030D-6E8A-4147-A177-3AD203B41FA5}">
                      <a16:colId xmlns:a16="http://schemas.microsoft.com/office/drawing/2014/main" val="511675728"/>
                    </a:ext>
                  </a:extLst>
                </a:gridCol>
                <a:gridCol w="9727391">
                  <a:extLst>
                    <a:ext uri="{9D8B030D-6E8A-4147-A177-3AD203B41FA5}">
                      <a16:colId xmlns:a16="http://schemas.microsoft.com/office/drawing/2014/main" val="2296214474"/>
                    </a:ext>
                  </a:extLst>
                </a:gridCol>
              </a:tblGrid>
              <a:tr h="8183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Builds Communities</a:t>
                      </a:r>
                      <a:endParaRPr lang="en-GB" sz="2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91792" marT="191792" marB="19179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675693"/>
                  </a:ext>
                </a:extLst>
              </a:tr>
              <a:tr h="681926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66219" marT="166219" marB="166219" anchor="ctr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Creates a sense of cohesion amongst colleagues and actively promotes teamwork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66219" marT="166219" marB="166219"/>
                </a:tc>
                <a:extLst>
                  <a:ext uri="{0D108BD9-81ED-4DB2-BD59-A6C34878D82A}">
                    <a16:rowId xmlns:a16="http://schemas.microsoft.com/office/drawing/2014/main" val="3548034504"/>
                  </a:ext>
                </a:extLst>
              </a:tr>
              <a:tr h="980269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2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66219" marT="166219" marB="166219"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Encourages others to appreciate difference and accommodate perspectives that are altered to their own. Creates networks amongst diverse teams and individuals. 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66219" marT="166219" marB="166219"/>
                </a:tc>
                <a:extLst>
                  <a:ext uri="{0D108BD9-81ED-4DB2-BD59-A6C34878D82A}">
                    <a16:rowId xmlns:a16="http://schemas.microsoft.com/office/drawing/2014/main" val="895855637"/>
                  </a:ext>
                </a:extLst>
              </a:tr>
              <a:tr h="1278612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66219" marT="166219" marB="166219"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Builds a universal identity to which people are loyal and hold each other to account. Constant re-creation of collective definitions of success within which people thrive. 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19653" marR="166219" marT="166219" marB="166219" anchor="ctr"/>
                </a:tc>
                <a:extLst>
                  <a:ext uri="{0D108BD9-81ED-4DB2-BD59-A6C34878D82A}">
                    <a16:rowId xmlns:a16="http://schemas.microsoft.com/office/drawing/2014/main" val="347640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54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9E5CDC-C2A4-EA4F-9A97-10C8839609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5882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A284F-A06F-8D49-A6A1-308B1AB19212}"/>
              </a:ext>
            </a:extLst>
          </p:cNvPr>
          <p:cNvSpPr txBox="1"/>
          <p:nvPr/>
        </p:nvSpPr>
        <p:spPr>
          <a:xfrm>
            <a:off x="606552" y="3075057"/>
            <a:ext cx="340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halkduster" panose="03050602040202020205" pitchFamily="66" charset="77"/>
              </a:rPr>
              <a:t>W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0AF5F-3800-CD49-909A-393783282999}"/>
              </a:ext>
            </a:extLst>
          </p:cNvPr>
          <p:cNvSpPr txBox="1"/>
          <p:nvPr/>
        </p:nvSpPr>
        <p:spPr>
          <a:xfrm>
            <a:off x="5100066" y="2741311"/>
            <a:ext cx="2491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halkduster" panose="03050602040202020205" pitchFamily="66" charset="77"/>
              </a:rPr>
              <a:t>Amount </a:t>
            </a:r>
            <a:br>
              <a:rPr lang="en-GB" sz="2800" dirty="0">
                <a:solidFill>
                  <a:schemeClr val="bg1"/>
                </a:solidFill>
                <a:latin typeface="Chalkduster" panose="03050602040202020205" pitchFamily="66" charset="77"/>
              </a:rPr>
            </a:br>
            <a:r>
              <a:rPr lang="en-GB" sz="2800" dirty="0">
                <a:solidFill>
                  <a:schemeClr val="bg1"/>
                </a:solidFill>
                <a:latin typeface="Chalkduster" panose="03050602040202020205" pitchFamily="66" charset="77"/>
              </a:rPr>
              <a:t>of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290DC-9032-1741-8AC6-7A646DF99D16}"/>
              </a:ext>
            </a:extLst>
          </p:cNvPr>
          <p:cNvSpPr txBox="1"/>
          <p:nvPr/>
        </p:nvSpPr>
        <p:spPr>
          <a:xfrm>
            <a:off x="1752600" y="2654100"/>
            <a:ext cx="282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halkduster" panose="03050602040202020205" pitchFamily="66" charset="77"/>
              </a:rPr>
              <a:t>Diversity of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7F24E-E014-CE4B-84DC-E0205361F3EC}"/>
              </a:ext>
            </a:extLst>
          </p:cNvPr>
          <p:cNvSpPr txBox="1"/>
          <p:nvPr/>
        </p:nvSpPr>
        <p:spPr>
          <a:xfrm>
            <a:off x="8714234" y="2442233"/>
            <a:ext cx="25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halkduster" panose="03050602040202020205" pitchFamily="66" charset="77"/>
              </a:rPr>
              <a:t>Attention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62DD-6D0D-604A-A02E-206A2EB0DB94}"/>
              </a:ext>
            </a:extLst>
          </p:cNvPr>
          <p:cNvSpPr txBox="1"/>
          <p:nvPr/>
        </p:nvSpPr>
        <p:spPr>
          <a:xfrm>
            <a:off x="8875777" y="3782943"/>
            <a:ext cx="25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halkduster" panose="03050602040202020205" pitchFamily="66" charset="77"/>
              </a:rPr>
              <a:t>Reflection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F752D-738B-1E42-AD10-7B1169E4F1BF}"/>
              </a:ext>
            </a:extLst>
          </p:cNvPr>
          <p:cNvSpPr txBox="1"/>
          <p:nvPr/>
        </p:nvSpPr>
        <p:spPr>
          <a:xfrm>
            <a:off x="10867649" y="2668053"/>
            <a:ext cx="151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Chalkduster" panose="03050602040202020205" pitchFamily="66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3DAF0-0C25-6A41-809F-B39DD513835B}"/>
              </a:ext>
            </a:extLst>
          </p:cNvPr>
          <p:cNvSpPr txBox="1"/>
          <p:nvPr/>
        </p:nvSpPr>
        <p:spPr>
          <a:xfrm>
            <a:off x="7822696" y="2738074"/>
            <a:ext cx="151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Chalkduster" panose="03050602040202020205" pitchFamily="66" charset="77"/>
              </a:rPr>
              <a:t>(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29242-C632-B249-931A-5755DBDB61E5}"/>
              </a:ext>
            </a:extLst>
          </p:cNvPr>
          <p:cNvSpPr txBox="1"/>
          <p:nvPr/>
        </p:nvSpPr>
        <p:spPr>
          <a:xfrm>
            <a:off x="4050793" y="3075057"/>
            <a:ext cx="151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halkduster" panose="03050602040202020205" pitchFamily="66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837A4-42F2-F64C-AEC8-FD4A34FAC9F9}"/>
              </a:ext>
            </a:extLst>
          </p:cNvPr>
          <p:cNvSpPr txBox="1"/>
          <p:nvPr/>
        </p:nvSpPr>
        <p:spPr>
          <a:xfrm>
            <a:off x="9233918" y="3013502"/>
            <a:ext cx="151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halkduster" panose="03050602040202020205" pitchFamily="66" charset="77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7596E-96A0-E445-B3B4-0F0A244082C4}"/>
              </a:ext>
            </a:extLst>
          </p:cNvPr>
          <p:cNvSpPr txBox="1"/>
          <p:nvPr/>
        </p:nvSpPr>
        <p:spPr>
          <a:xfrm>
            <a:off x="6912865" y="3122009"/>
            <a:ext cx="151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halkduster" panose="03050602040202020205" pitchFamily="66" charset="77"/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9A6483-F47E-C344-95D7-B3D48D5E34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647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A74A72-56C1-EB4D-AD3D-3EEA3610A686}"/>
              </a:ext>
            </a:extLst>
          </p:cNvPr>
          <p:cNvSpPr/>
          <p:nvPr/>
        </p:nvSpPr>
        <p:spPr>
          <a:xfrm>
            <a:off x="1993392" y="4425696"/>
            <a:ext cx="8266176" cy="1444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5B1FDB-727F-354B-95CB-180CC64E02AC}"/>
              </a:ext>
            </a:extLst>
          </p:cNvPr>
          <p:cNvCxnSpPr/>
          <p:nvPr/>
        </p:nvCxnSpPr>
        <p:spPr>
          <a:xfrm>
            <a:off x="6126480" y="5148072"/>
            <a:ext cx="385876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C8D55-2336-4044-8F22-B564D5331FC3}"/>
              </a:ext>
            </a:extLst>
          </p:cNvPr>
          <p:cNvSpPr txBox="1"/>
          <p:nvPr/>
        </p:nvSpPr>
        <p:spPr>
          <a:xfrm>
            <a:off x="3547872" y="4618940"/>
            <a:ext cx="279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orbel" panose="020B0503020204020204" pitchFamily="34" charset="0"/>
              </a:rPr>
              <a:t>Horizontal ‘Development’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6C82CC-FEB0-4C42-942B-29C766F79D94}"/>
              </a:ext>
            </a:extLst>
          </p:cNvPr>
          <p:cNvCxnSpPr>
            <a:cxnSpLocks/>
          </p:cNvCxnSpPr>
          <p:nvPr/>
        </p:nvCxnSpPr>
        <p:spPr>
          <a:xfrm flipV="1">
            <a:off x="6126480" y="804672"/>
            <a:ext cx="0" cy="43882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8D795A7-B441-AC43-BC5B-5A59BC6D9D96}"/>
              </a:ext>
            </a:extLst>
          </p:cNvPr>
          <p:cNvSpPr/>
          <p:nvPr/>
        </p:nvSpPr>
        <p:spPr>
          <a:xfrm>
            <a:off x="4296000" y="1947672"/>
            <a:ext cx="3600000" cy="530352"/>
          </a:xfrm>
          <a:prstGeom prst="ellipse">
            <a:avLst/>
          </a:prstGeom>
          <a:solidFill>
            <a:srgbClr val="2593C1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FA695A-0F29-CD40-BEAD-947A64FDDE8E}"/>
              </a:ext>
            </a:extLst>
          </p:cNvPr>
          <p:cNvSpPr/>
          <p:nvPr/>
        </p:nvSpPr>
        <p:spPr>
          <a:xfrm>
            <a:off x="3223200" y="3127248"/>
            <a:ext cx="5745600" cy="877824"/>
          </a:xfrm>
          <a:prstGeom prst="ellipse">
            <a:avLst/>
          </a:prstGeom>
          <a:solidFill>
            <a:srgbClr val="2593C1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43648-EF4D-BC43-91D4-FF1AFB25E5DF}"/>
              </a:ext>
            </a:extLst>
          </p:cNvPr>
          <p:cNvSpPr txBox="1"/>
          <p:nvPr/>
        </p:nvSpPr>
        <p:spPr>
          <a:xfrm>
            <a:off x="6565392" y="545842"/>
            <a:ext cx="279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orbel" panose="020B0503020204020204" pitchFamily="34" charset="0"/>
              </a:rPr>
              <a:t>Vertical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E0DB7-D3EF-3C48-AEDB-F423EA62E6F9}"/>
              </a:ext>
            </a:extLst>
          </p:cNvPr>
          <p:cNvSpPr txBox="1"/>
          <p:nvPr/>
        </p:nvSpPr>
        <p:spPr>
          <a:xfrm>
            <a:off x="262127" y="204506"/>
            <a:ext cx="3594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We don’t have the right words</a:t>
            </a:r>
          </a:p>
        </p:txBody>
      </p:sp>
    </p:spTree>
    <p:extLst>
      <p:ext uri="{BB962C8B-B14F-4D97-AF65-F5344CB8AC3E}">
        <p14:creationId xmlns:p14="http://schemas.microsoft.com/office/powerpoint/2010/main" val="18200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9EC6C-9DD2-3345-A2D2-EF061ACF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Geeza Pro" panose="02000400000000000000" pitchFamily="2" charset="-78"/>
                <a:cs typeface="Geeza Pro" panose="02000400000000000000" pitchFamily="2" charset="-78"/>
              </a:rPr>
              <a:t>How to Grow Wisdom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27B6B-A4D8-764A-B83E-3A6D01A9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438" y="1412488"/>
            <a:ext cx="3644635" cy="5262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Conventional 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Experience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Personality Psychometrics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Coaching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Reading non-fiction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Learning pathways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  <a:ea typeface="PingFang SC" panose="020B0400000000000000" pitchFamily="34" charset="-122"/>
              </a:rPr>
              <a:t>Johari’s Window</a:t>
            </a:r>
          </a:p>
          <a:p>
            <a:pPr>
              <a:buFontTx/>
              <a:buChar char="-"/>
            </a:pPr>
            <a:endParaRPr lang="en-GB" sz="3200" dirty="0">
              <a:latin typeface="Corbel" panose="020B0503020204020204" pitchFamily="34" charset="0"/>
              <a:ea typeface="PingFang SC" panose="020B0400000000000000" pitchFamily="34" charset="-122"/>
            </a:endParaRPr>
          </a:p>
          <a:p>
            <a:pPr>
              <a:buFontTx/>
              <a:buChar char="-"/>
            </a:pPr>
            <a:endParaRPr lang="en-GB" sz="3200" dirty="0">
              <a:latin typeface="Corbel" panose="020B0503020204020204" pitchFamily="34" charset="0"/>
              <a:ea typeface="PingFang SC" panose="020B0400000000000000" pitchFamily="34" charset="-122"/>
            </a:endParaRPr>
          </a:p>
          <a:p>
            <a:pPr marL="0" indent="0">
              <a:buNone/>
            </a:pPr>
            <a:endParaRPr lang="en-GB" sz="3200" dirty="0">
              <a:latin typeface="Corbel" panose="020B0503020204020204" pitchFamily="34" charset="0"/>
              <a:ea typeface="PingFang SC" panose="020B0400000000000000" pitchFamily="34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51E5BC-C2FB-3940-9842-327FF2F49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179" y="1412488"/>
            <a:ext cx="3849325" cy="507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latin typeface="Corbel" panose="020B0503020204020204" pitchFamily="34" charset="0"/>
              </a:rPr>
              <a:t>Unconventional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Mindfulness 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Therapy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Enneagram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Complaint Language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Reading Fiction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Obituary writing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‘Levelled Learning’</a:t>
            </a:r>
          </a:p>
          <a:p>
            <a:pPr>
              <a:buFontTx/>
              <a:buChar char="-"/>
            </a:pPr>
            <a:r>
              <a:rPr lang="en-GB" sz="3200" dirty="0">
                <a:latin typeface="Corbel" panose="020B0503020204020204" pitchFamily="34" charset="0"/>
              </a:rPr>
              <a:t>Journaling</a:t>
            </a:r>
          </a:p>
          <a:p>
            <a:pPr>
              <a:buFontTx/>
              <a:buChar char="-"/>
            </a:pPr>
            <a:endParaRPr lang="en-GB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new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2593C1"/>
      </a:accent1>
      <a:accent2>
        <a:srgbClr val="00AE99"/>
      </a:accent2>
      <a:accent3>
        <a:srgbClr val="A1C170"/>
      </a:accent3>
      <a:accent4>
        <a:srgbClr val="FAA644"/>
      </a:accent4>
      <a:accent5>
        <a:srgbClr val="D44A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296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Corbel</vt:lpstr>
      <vt:lpstr>Geeza Pro</vt:lpstr>
      <vt:lpstr>Ink Free</vt:lpstr>
      <vt:lpstr>Office Theme</vt:lpstr>
      <vt:lpstr>PowerPoint Presentation</vt:lpstr>
      <vt:lpstr>PowerPoint Presentation</vt:lpstr>
      <vt:lpstr>Magnificent 7</vt:lpstr>
      <vt:lpstr>Leadership Behaviours</vt:lpstr>
      <vt:lpstr>PowerPoint Presentation</vt:lpstr>
      <vt:lpstr>Example: Levelled Behaviour </vt:lpstr>
      <vt:lpstr>PowerPoint Presentation</vt:lpstr>
      <vt:lpstr>PowerPoint Presentation</vt:lpstr>
      <vt:lpstr>How to Grow Wisdom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Hudson</dc:creator>
  <cp:lastModifiedBy>Trevor Hudson</cp:lastModifiedBy>
  <cp:revision>4</cp:revision>
  <dcterms:created xsi:type="dcterms:W3CDTF">2019-03-24T22:38:03Z</dcterms:created>
  <dcterms:modified xsi:type="dcterms:W3CDTF">2019-04-03T07:51:17Z</dcterms:modified>
</cp:coreProperties>
</file>