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3.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5.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6.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7.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8.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9.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20.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1.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22.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23.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4.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25.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2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27.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2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30.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31.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32.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33.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34.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35.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36.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37.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38.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10" r:id="rId4"/>
    <p:sldMasterId id="2147484040" r:id="rId5"/>
    <p:sldMasterId id="2147484042" r:id="rId6"/>
    <p:sldMasterId id="2147483940" r:id="rId7"/>
    <p:sldMasterId id="2147483752" r:id="rId8"/>
    <p:sldMasterId id="2147483739" r:id="rId9"/>
    <p:sldMasterId id="2147483726" r:id="rId10"/>
    <p:sldMasterId id="2147483911" r:id="rId11"/>
    <p:sldMasterId id="2147483925" r:id="rId12"/>
    <p:sldMasterId id="2147483895" r:id="rId13"/>
    <p:sldMasterId id="2147483713" r:id="rId14"/>
    <p:sldMasterId id="2147483700" r:id="rId15"/>
    <p:sldMasterId id="2147483661" r:id="rId16"/>
    <p:sldMasterId id="2147483674" r:id="rId17"/>
    <p:sldMasterId id="2147483765" r:id="rId18"/>
    <p:sldMasterId id="2147483808" r:id="rId19"/>
    <p:sldMasterId id="2147483818" r:id="rId20"/>
    <p:sldMasterId id="2147483828" r:id="rId21"/>
    <p:sldMasterId id="2147484000" r:id="rId22"/>
    <p:sldMasterId id="2147484005" r:id="rId23"/>
    <p:sldMasterId id="2147484010" r:id="rId24"/>
    <p:sldMasterId id="2147484015" r:id="rId25"/>
    <p:sldMasterId id="2147484020" r:id="rId26"/>
    <p:sldMasterId id="2147484025" r:id="rId27"/>
    <p:sldMasterId id="2147484030" r:id="rId28"/>
    <p:sldMasterId id="2147484035" r:id="rId29"/>
    <p:sldMasterId id="2147483843" r:id="rId30"/>
    <p:sldMasterId id="2147483848" r:id="rId31"/>
    <p:sldMasterId id="2147483858" r:id="rId32"/>
    <p:sldMasterId id="2147483868" r:id="rId33"/>
    <p:sldMasterId id="2147483883" r:id="rId34"/>
    <p:sldMasterId id="2147483823" r:id="rId35"/>
    <p:sldMasterId id="2147483878" r:id="rId36"/>
    <p:sldMasterId id="2147483970" r:id="rId37"/>
    <p:sldMasterId id="2147483975" r:id="rId38"/>
    <p:sldMasterId id="2147483980" r:id="rId39"/>
    <p:sldMasterId id="2147483985" r:id="rId40"/>
    <p:sldMasterId id="2147483990" r:id="rId41"/>
    <p:sldMasterId id="2147483995" r:id="rId42"/>
  </p:sldMasterIdLst>
  <p:notesMasterIdLst>
    <p:notesMasterId r:id="rId56"/>
  </p:notesMasterIdLst>
  <p:sldIdLst>
    <p:sldId id="2147482205" r:id="rId43"/>
    <p:sldId id="2147482206" r:id="rId44"/>
    <p:sldId id="2147482207" r:id="rId45"/>
    <p:sldId id="2147482208" r:id="rId46"/>
    <p:sldId id="2147482209" r:id="rId47"/>
    <p:sldId id="2147482210" r:id="rId48"/>
    <p:sldId id="2147482212" r:id="rId49"/>
    <p:sldId id="2147482213" r:id="rId50"/>
    <p:sldId id="2147482214" r:id="rId51"/>
    <p:sldId id="2147482215" r:id="rId52"/>
    <p:sldId id="2147482216" r:id="rId53"/>
    <p:sldId id="2147482217" r:id="rId54"/>
    <p:sldId id="2147482218" r:id="rId55"/>
  </p:sldIdLst>
  <p:sldSz cx="12192000" cy="6858000"/>
  <p:notesSz cx="6858000" cy="9144000"/>
  <p:embeddedFontLst>
    <p:embeddedFont>
      <p:font typeface="Rounded Mplus 1c ExtraBold" panose="020B0604020202020204" charset="-128"/>
      <p:bold r:id="rId57"/>
    </p:embeddedFont>
    <p:embeddedFont>
      <p:font typeface="Museo Sans 100" panose="02000000000000000000" charset="0"/>
      <p:regular r:id="rId58"/>
      <p:italic r:id="rId59"/>
    </p:embeddedFont>
    <p:embeddedFont>
      <p:font typeface="Museo Sans 300" panose="02000000000000000000" charset="0"/>
      <p:regular r:id="rId60"/>
    </p:embeddedFont>
    <p:embeddedFont>
      <p:font typeface="Museo Sans 500" panose="02000000000000000000" charset="0"/>
      <p:regular r:id="rId61"/>
    </p:embeddedFont>
    <p:embeddedFont>
      <p:font typeface="Museo Sans 700" panose="02000000000000000000" charset="0"/>
      <p:regular r:id="rId62"/>
      <p:bold r:id="rId63"/>
    </p:embeddedFont>
    <p:embeddedFont>
      <p:font typeface="Tahoma" panose="020B0604030504040204" pitchFamily="34" charset="0"/>
      <p:regular r:id="rId64"/>
      <p:bold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RF" id="{A78969D5-0D9D-C142-9824-2D3F1E74C59E}">
          <p14:sldIdLst>
            <p14:sldId id="2147482205"/>
            <p14:sldId id="2147482206"/>
            <p14:sldId id="2147482207"/>
            <p14:sldId id="2147482208"/>
            <p14:sldId id="2147482209"/>
            <p14:sldId id="2147482210"/>
            <p14:sldId id="2147482212"/>
            <p14:sldId id="2147482213"/>
            <p14:sldId id="2147482214"/>
            <p14:sldId id="2147482215"/>
            <p14:sldId id="2147482216"/>
            <p14:sldId id="2147482217"/>
            <p14:sldId id="214748221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66331C-E27D-F273-4B72-E2039C6E023C}" name="Grace Whelan" initials="GW" userId="S::grace@crforum.co.uk::1150b595-5b29-4360-adb0-3555768f983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A901"/>
    <a:srgbClr val="B8CEE5"/>
    <a:srgbClr val="D98932"/>
    <a:srgbClr val="2F6EA3"/>
    <a:srgbClr val="23D1C5"/>
    <a:srgbClr val="0177FF"/>
    <a:srgbClr val="7CB04F"/>
    <a:srgbClr val="D7AD3A"/>
    <a:srgbClr val="4FAF8A"/>
    <a:srgbClr val="9A79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77261" autoAdjust="0"/>
  </p:normalViewPr>
  <p:slideViewPr>
    <p:cSldViewPr snapToGrid="0">
      <p:cViewPr varScale="1">
        <p:scale>
          <a:sx n="82" d="100"/>
          <a:sy n="82" d="100"/>
        </p:scale>
        <p:origin x="15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Master" Target="slideMasters/slideMaster39.xml"/><Relationship Id="rId47" Type="http://schemas.openxmlformats.org/officeDocument/2006/relationships/slide" Target="slides/slide5.xml"/><Relationship Id="rId63"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Master" Target="slideMasters/slideMaster37.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font" Target="fonts/font5.fntdata"/><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 Target="slides/slide4.xml"/><Relationship Id="rId59"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 Target="slides/slide12.xml"/><Relationship Id="rId62" Type="http://schemas.openxmlformats.org/officeDocument/2006/relationships/font" Target="fonts/font6.fntdata"/><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 Target="slides/slide7.xml"/><Relationship Id="rId57" Type="http://schemas.openxmlformats.org/officeDocument/2006/relationships/font" Target="fonts/font1.fntdata"/><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Master" Target="slideMasters/slideMaster36.xml"/><Relationship Id="rId34" Type="http://schemas.openxmlformats.org/officeDocument/2006/relationships/slideMaster" Target="slideMasters/slideMaster31.xml"/><Relationship Id="rId50" Type="http://schemas.openxmlformats.org/officeDocument/2006/relationships/slide" Target="slides/slide8.xml"/><Relationship Id="rId55"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6E5AE-F91A-194A-A7EA-D0297C1D6DC8}"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94623-2E8F-DA4A-B01B-4377AC4641ED}" type="slidenum">
              <a:rPr lang="en-US" smtClean="0"/>
              <a:t>‹#›</a:t>
            </a:fld>
            <a:endParaRPr lang="en-US"/>
          </a:p>
        </p:txBody>
      </p:sp>
    </p:spTree>
    <p:extLst>
      <p:ext uri="{BB962C8B-B14F-4D97-AF65-F5344CB8AC3E}">
        <p14:creationId xmlns:p14="http://schemas.microsoft.com/office/powerpoint/2010/main" val="272961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organisations operate under a paradox: enterprise value is increasingly shaped by human judgement and behaviour, yet enterprise risk management and HR functions have historically evolved along largely parallel trajectories.</a:t>
            </a:r>
          </a:p>
          <a:p>
            <a:r>
              <a:rPr lang="en-GB" dirty="0"/>
              <a:t>This separation between people governance and enterprise risk oversight is becoming progressively difficult to justify in conditions of uncertainty and rapid change, representing a structural weakness in organisational resilience that HR is well placed to contribute to addressing. Rather than being positioned as the owner of enterprise risk management, HR is better understood as the function responsible for helping to shape the organisational conditions through which contemporary risk is identified and managed.</a:t>
            </a:r>
          </a:p>
        </p:txBody>
      </p:sp>
      <p:sp>
        <p:nvSpPr>
          <p:cNvPr id="4" name="Slide Number Placeholder 3"/>
          <p:cNvSpPr>
            <a:spLocks noGrp="1"/>
          </p:cNvSpPr>
          <p:nvPr>
            <p:ph type="sldNum" sz="quarter" idx="5"/>
          </p:nvPr>
        </p:nvSpPr>
        <p:spPr/>
        <p:txBody>
          <a:bodyPr/>
          <a:lstStyle/>
          <a:p>
            <a:fld id="{0DA94623-2E8F-DA4A-B01B-4377AC4641ED}" type="slidenum">
              <a:rPr lang="en-US" smtClean="0"/>
              <a:t>2</a:t>
            </a:fld>
            <a:endParaRPr lang="en-US"/>
          </a:p>
        </p:txBody>
      </p:sp>
    </p:spTree>
    <p:extLst>
      <p:ext uri="{BB962C8B-B14F-4D97-AF65-F5344CB8AC3E}">
        <p14:creationId xmlns:p14="http://schemas.microsoft.com/office/powerpoint/2010/main" val="682693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3BC23-6DED-57E9-61A7-5B1022C30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09CC6-6619-6217-4E7C-970D1B3D2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D4CFA-6C33-34CD-7B2F-C2806C913408}"/>
              </a:ext>
            </a:extLst>
          </p:cNvPr>
          <p:cNvSpPr>
            <a:spLocks noGrp="1"/>
          </p:cNvSpPr>
          <p:nvPr>
            <p:ph type="body" idx="1"/>
          </p:nvPr>
        </p:nvSpPr>
        <p:spPr/>
        <p:txBody>
          <a:bodyPr/>
          <a:lstStyle/>
          <a:p>
            <a:r>
              <a:rPr lang="en-GB" dirty="0"/>
              <a:t>Talent is no longer primarily a workforce planning challenge, but a source of structural enterprise risk shaped by long-term shifts in labour supply and the pace of technological change.</a:t>
            </a:r>
          </a:p>
          <a:p>
            <a:r>
              <a:rPr lang="en-GB" dirty="0"/>
              <a:t>In this context, talent risk is not limited to shortages or capability gaps. It also includes the risk of missed opportunity when organisations lack the skills, experience or organisational capability required to enter new markets, develop</a:t>
            </a:r>
          </a:p>
          <a:p>
            <a:r>
              <a:rPr lang="en-GB" dirty="0"/>
              <a:t>new products or sustain innovation over time. In such cases, the cost of talent failure is not only operational strain, but the loss of future growth options and strategic relevance.</a:t>
            </a:r>
          </a:p>
          <a:p>
            <a:r>
              <a:rPr lang="en-GB" dirty="0"/>
              <a:t>What’s changing?</a:t>
            </a:r>
          </a:p>
          <a:p>
            <a:r>
              <a:rPr lang="en-GB" dirty="0"/>
              <a:t>The talent landscape is being reshaped by constraints that restrict labour supply and reduce organisations’ ability to adapt, increasing reliance on skills that are difficult to replace.</a:t>
            </a:r>
          </a:p>
          <a:p>
            <a:pPr marL="171450" indent="-171450">
              <a:buFont typeface="Arial" panose="020B0604020202020204" pitchFamily="34" charset="0"/>
              <a:buChar char="•"/>
            </a:pPr>
            <a:r>
              <a:rPr lang="en-GB" dirty="0"/>
              <a:t>A shrinking and ageing workforce</a:t>
            </a:r>
          </a:p>
          <a:p>
            <a:pPr marL="171450" indent="-171450">
              <a:buFont typeface="Arial" panose="020B0604020202020204" pitchFamily="34" charset="0"/>
              <a:buChar char="•"/>
            </a:pPr>
            <a:r>
              <a:rPr lang="en-GB" dirty="0"/>
              <a:t>Misalignment between education systems and employer needs</a:t>
            </a:r>
          </a:p>
          <a:p>
            <a:pPr marL="171450" indent="-171450">
              <a:buFont typeface="Arial" panose="020B0604020202020204" pitchFamily="34" charset="0"/>
              <a:buChar char="•"/>
            </a:pPr>
            <a:r>
              <a:rPr lang="en-GB" dirty="0"/>
              <a:t>Persistent shortages in critical skill areas</a:t>
            </a:r>
          </a:p>
          <a:p>
            <a:pPr marL="171450" indent="-171450">
              <a:buFont typeface="Arial" panose="020B0604020202020204" pitchFamily="34" charset="0"/>
              <a:buChar char="•"/>
            </a:pPr>
            <a:r>
              <a:rPr lang="en-GB" dirty="0"/>
              <a:t>The destabilising impact of AI on jobs and careers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How are organisations responding?</a:t>
            </a:r>
          </a:p>
          <a:p>
            <a:pPr marL="0" indent="0">
              <a:buFont typeface="Arial" panose="020B0604020202020204" pitchFamily="34" charset="0"/>
              <a:buNone/>
            </a:pPr>
            <a:r>
              <a:rPr lang="en-GB" dirty="0"/>
              <a:t>Organisations are responding to uncertainty by building resilience into how talent is planned, deployed and developed. The focus is shifting from prediction to preparedness, recognising that flexibility is now the primary defence against talent risk.</a:t>
            </a:r>
          </a:p>
          <a:p>
            <a:pPr marL="0" indent="0">
              <a:buFont typeface="Arial" panose="020B0604020202020204" pitchFamily="34" charset="0"/>
              <a:buNone/>
            </a:pPr>
            <a:r>
              <a:rPr lang="en-GB" dirty="0"/>
              <a:t>CRF has developed a framework for dynamic talent planning that helps organisations identify emerging talent risks and maintain multiple response options rather than relying on a single fixed plan.</a:t>
            </a:r>
          </a:p>
          <a:p>
            <a:pPr marL="0" indent="0">
              <a:buFont typeface="Arial" panose="020B0604020202020204" pitchFamily="34" charset="0"/>
              <a:buNone/>
            </a:pPr>
            <a:r>
              <a:rPr lang="en-GB" dirty="0"/>
              <a:t>The framework has three elements:</a:t>
            </a:r>
          </a:p>
          <a:p>
            <a:pPr marL="171450" indent="-171450">
              <a:buFont typeface="Arial" panose="020B0604020202020204" pitchFamily="34" charset="0"/>
              <a:buChar char="•"/>
            </a:pPr>
            <a:r>
              <a:rPr lang="en-GB" dirty="0"/>
              <a:t>First, alignment between business strategy and talent strategy. This requires HR to be involved early in strategic discussions and to translate strategic choices into an understanding of the talent risks they create.</a:t>
            </a:r>
          </a:p>
          <a:p>
            <a:pPr marL="171450" indent="-171450">
              <a:buFont typeface="Arial" panose="020B0604020202020204" pitchFamily="34" charset="0"/>
              <a:buChar char="•"/>
            </a:pPr>
            <a:r>
              <a:rPr lang="en-GB" dirty="0"/>
              <a:t>Second, an iterative approach to planning and action. Talent planning is treated as an ongoing business conversation rather than an annual exercise. This allows organisations to test approaches, learn quickly and respond to risks as they emerge</a:t>
            </a:r>
          </a:p>
          <a:p>
            <a:pPr marL="171450" indent="-171450">
              <a:buFont typeface="Arial" panose="020B0604020202020204" pitchFamily="34" charset="0"/>
              <a:buChar char="•"/>
            </a:pPr>
            <a:r>
              <a:rPr lang="en-GB" dirty="0"/>
              <a:t>Third, a data-informed feedback loop. This has two components. One focuses on impact assessment, using performance data and stakeholder input to understand what is working and adapt accordingly. The other focuses on bottom-up insight into how work is changing as AI tools are used in daily roles, and what this means for job design, capability requirements and people risk.</a:t>
            </a:r>
          </a:p>
          <a:p>
            <a:pPr marL="0" indent="0">
              <a:buFont typeface="Arial" panose="020B0604020202020204" pitchFamily="34" charset="0"/>
              <a:buNone/>
            </a:pPr>
            <a:r>
              <a:rPr lang="en-GB" dirty="0"/>
              <a:t>For further detail on the report and how to prepare your talent strategy for future risk, please click here: https://www.crforum.co.uk/wp-content/uploads/2026/01/Future-Ready-Talent-Management-Report-1.pdf </a:t>
            </a:r>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56D60B41-B511-CF60-51B8-6F69448EC455}"/>
              </a:ext>
            </a:extLst>
          </p:cNvPr>
          <p:cNvSpPr>
            <a:spLocks noGrp="1"/>
          </p:cNvSpPr>
          <p:nvPr>
            <p:ph type="sldNum" sz="quarter" idx="5"/>
          </p:nvPr>
        </p:nvSpPr>
        <p:spPr/>
        <p:txBody>
          <a:bodyPr/>
          <a:lstStyle/>
          <a:p>
            <a:fld id="{0DA94623-2E8F-DA4A-B01B-4377AC4641ED}" type="slidenum">
              <a:rPr lang="en-US" smtClean="0"/>
              <a:t>11</a:t>
            </a:fld>
            <a:endParaRPr lang="en-US"/>
          </a:p>
        </p:txBody>
      </p:sp>
    </p:spTree>
    <p:extLst>
      <p:ext uri="{BB962C8B-B14F-4D97-AF65-F5344CB8AC3E}">
        <p14:creationId xmlns:p14="http://schemas.microsoft.com/office/powerpoint/2010/main" val="3487818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CRF have built a slide deck to use in a meeting discussion to work through our conditions, signals, actions framework for your organisation. You can access it here:</a:t>
            </a:r>
          </a:p>
        </p:txBody>
      </p:sp>
      <p:sp>
        <p:nvSpPr>
          <p:cNvPr id="4" name="Slide Number Placeholder 3"/>
          <p:cNvSpPr>
            <a:spLocks noGrp="1"/>
          </p:cNvSpPr>
          <p:nvPr>
            <p:ph type="sldNum" sz="quarter" idx="5"/>
          </p:nvPr>
        </p:nvSpPr>
        <p:spPr/>
        <p:txBody>
          <a:bodyPr/>
          <a:lstStyle/>
          <a:p>
            <a:fld id="{0DA94623-2E8F-DA4A-B01B-4377AC4641ED}" type="slidenum">
              <a:rPr lang="en-US" smtClean="0"/>
              <a:t>12</a:t>
            </a:fld>
            <a:endParaRPr lang="en-US"/>
          </a:p>
        </p:txBody>
      </p:sp>
    </p:spTree>
    <p:extLst>
      <p:ext uri="{BB962C8B-B14F-4D97-AF65-F5344CB8AC3E}">
        <p14:creationId xmlns:p14="http://schemas.microsoft.com/office/powerpoint/2010/main" val="4288992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Enterprise risk is increasingly shaped by intangible value and human judgement, yet many organisations still treat risk governance and people governance as separate disciplines.</a:t>
            </a:r>
          </a:p>
          <a:p>
            <a:r>
              <a:rPr lang="en-GB" dirty="0"/>
              <a:t>While traditional risk frameworks remain essential for baseline control, resilience now depends on organisational readiness when information is incomplete and decisions must be made under pressure.</a:t>
            </a:r>
          </a:p>
          <a:p>
            <a:r>
              <a:rPr lang="en-GB" dirty="0"/>
              <a:t>In this context, HR is not the owner of enterprise risk management as a system, but a critical contributor to risk capability by shaping the conditions that determine decision quality, surfacing early human signals and strengthening readiness across mission-critical activities.</a:t>
            </a:r>
          </a:p>
          <a:p>
            <a:r>
              <a:rPr lang="en-GB" dirty="0"/>
              <a:t>The core shift is from managing risk on paper to building the people and leadership capacity to respond well when disruption arrives.</a:t>
            </a:r>
          </a:p>
        </p:txBody>
      </p:sp>
      <p:sp>
        <p:nvSpPr>
          <p:cNvPr id="4" name="Slide Number Placeholder 3"/>
          <p:cNvSpPr>
            <a:spLocks noGrp="1"/>
          </p:cNvSpPr>
          <p:nvPr>
            <p:ph type="sldNum" sz="quarter" idx="5"/>
          </p:nvPr>
        </p:nvSpPr>
        <p:spPr/>
        <p:txBody>
          <a:bodyPr/>
          <a:lstStyle/>
          <a:p>
            <a:fld id="{0DA94623-2E8F-DA4A-B01B-4377AC4641ED}" type="slidenum">
              <a:rPr lang="en-US" smtClean="0"/>
              <a:t>13</a:t>
            </a:fld>
            <a:endParaRPr lang="en-US"/>
          </a:p>
        </p:txBody>
      </p:sp>
    </p:spTree>
    <p:extLst>
      <p:ext uri="{BB962C8B-B14F-4D97-AF65-F5344CB8AC3E}">
        <p14:creationId xmlns:p14="http://schemas.microsoft.com/office/powerpoint/2010/main" val="330670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A4157-CCF8-A5AC-0E92-40EBD74BB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1B2D1-4026-D0B6-B934-537432492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55BE3-7A0D-D39A-6AD5-296AF0DDDAF7}"/>
              </a:ext>
            </a:extLst>
          </p:cNvPr>
          <p:cNvSpPr>
            <a:spLocks noGrp="1"/>
          </p:cNvSpPr>
          <p:nvPr>
            <p:ph type="body" idx="1"/>
          </p:nvPr>
        </p:nvSpPr>
        <p:spPr/>
        <p:txBody>
          <a:bodyPr/>
          <a:lstStyle/>
          <a:p>
            <a:r>
              <a:rPr lang="en-GB" dirty="0"/>
              <a:t>The distinction between the governance of risk and the governance of people is increasingly difficult to sustain in an environment where corporate value is predominantly created through intangible and human-mediated assets.</a:t>
            </a:r>
          </a:p>
          <a:p>
            <a:r>
              <a:rPr lang="en-GB" dirty="0"/>
              <a:t>Intangible assets describe the part of a company’s value that comes from how it operates and what it knows, rather than from the physical or financial assets it owns.</a:t>
            </a:r>
          </a:p>
          <a:p>
            <a:r>
              <a:rPr lang="en-GB" dirty="0"/>
              <a:t>Examples include:</a:t>
            </a:r>
          </a:p>
          <a:p>
            <a:r>
              <a:rPr lang="en-GB" dirty="0"/>
              <a:t>• Brand (customer trust and reputation)</a:t>
            </a:r>
          </a:p>
          <a:p>
            <a:r>
              <a:rPr lang="en-GB" dirty="0"/>
              <a:t>• Intellectual property (patents and trade secrets)</a:t>
            </a:r>
          </a:p>
          <a:p>
            <a:r>
              <a:rPr lang="en-GB" dirty="0"/>
              <a:t>• Technology and software (software code and algorithms)</a:t>
            </a:r>
          </a:p>
          <a:p>
            <a:r>
              <a:rPr lang="en-GB" dirty="0"/>
              <a:t>• Customer relationships (long term contracts and switching costs)</a:t>
            </a:r>
          </a:p>
          <a:p>
            <a:r>
              <a:rPr lang="en-GB" dirty="0"/>
              <a:t>• Data (proprietary datasets and analytical insight)</a:t>
            </a:r>
          </a:p>
          <a:p>
            <a:r>
              <a:rPr lang="en-GB" dirty="0"/>
              <a:t>Ocean Tomo’s Intangible Asset Market Value (2020) offers longitudinal analysis of the S&amp;P 500 and shows a fundamental change in the composition of market value. In 1975, intangible assets accounted for approximately 17 percent of total market value. By 1995, this figure had increased to approximately 68 percent and by 2020, intangible assets accounted for approximately 90 percent of total market value.</a:t>
            </a:r>
          </a:p>
        </p:txBody>
      </p:sp>
      <p:sp>
        <p:nvSpPr>
          <p:cNvPr id="4" name="Slide Number Placeholder 3">
            <a:extLst>
              <a:ext uri="{FF2B5EF4-FFF2-40B4-BE49-F238E27FC236}">
                <a16:creationId xmlns:a16="http://schemas.microsoft.com/office/drawing/2014/main" id="{83F674C8-08FA-8816-E7F9-0EB45E0D53C3}"/>
              </a:ext>
            </a:extLst>
          </p:cNvPr>
          <p:cNvSpPr>
            <a:spLocks noGrp="1"/>
          </p:cNvSpPr>
          <p:nvPr>
            <p:ph type="sldNum" sz="quarter" idx="5"/>
          </p:nvPr>
        </p:nvSpPr>
        <p:spPr/>
        <p:txBody>
          <a:bodyPr/>
          <a:lstStyle/>
          <a:p>
            <a:fld id="{0DA94623-2E8F-DA4A-B01B-4377AC4641ED}" type="slidenum">
              <a:rPr lang="en-US" smtClean="0"/>
              <a:t>3</a:t>
            </a:fld>
            <a:endParaRPr lang="en-US"/>
          </a:p>
        </p:txBody>
      </p:sp>
    </p:spTree>
    <p:extLst>
      <p:ext uri="{BB962C8B-B14F-4D97-AF65-F5344CB8AC3E}">
        <p14:creationId xmlns:p14="http://schemas.microsoft.com/office/powerpoint/2010/main" val="364996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enterprise risk becomes increasingly interconnected and uncertain, its impact is determined less by the accuracy of prediction than by the quality of organisational judgement exercised under pressure, making the governance of decision-making conditions central to effective risk oversight.</a:t>
            </a:r>
          </a:p>
          <a:p>
            <a:r>
              <a:rPr lang="en-GB" dirty="0"/>
              <a:t>Risk no longer presents as a series of isolated events, but as interconnected pressures that interact and amplify across the organisation.</a:t>
            </a:r>
          </a:p>
          <a:p>
            <a:r>
              <a:rPr lang="en-GB" dirty="0"/>
              <a:t>For example, the rapid shift to remote and hybrid working, initially treated as a discrete operational response to the COVID-19 pandemic, has generated sustained knock-on effects across workforce capability, organisational culture, leadership effectiveness, technology and employee wellbeing in ways that could not have been fully anticipated at the outset.</a:t>
            </a:r>
          </a:p>
        </p:txBody>
      </p:sp>
      <p:sp>
        <p:nvSpPr>
          <p:cNvPr id="4" name="Slide Number Placeholder 3"/>
          <p:cNvSpPr>
            <a:spLocks noGrp="1"/>
          </p:cNvSpPr>
          <p:nvPr>
            <p:ph type="sldNum" sz="quarter" idx="5"/>
          </p:nvPr>
        </p:nvSpPr>
        <p:spPr/>
        <p:txBody>
          <a:bodyPr/>
          <a:lstStyle/>
          <a:p>
            <a:fld id="{0DA94623-2E8F-DA4A-B01B-4377AC4641ED}" type="slidenum">
              <a:rPr lang="en-US" smtClean="0"/>
              <a:t>4</a:t>
            </a:fld>
            <a:endParaRPr lang="en-US"/>
          </a:p>
        </p:txBody>
      </p:sp>
    </p:spTree>
    <p:extLst>
      <p:ext uri="{BB962C8B-B14F-4D97-AF65-F5344CB8AC3E}">
        <p14:creationId xmlns:p14="http://schemas.microsoft.com/office/powerpoint/2010/main" val="198981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together, the misalignment between asset-based risk oversight and the growing limits of prediction points to a shift in how enterprise risk capability must be developed.</a:t>
            </a:r>
          </a:p>
          <a:p>
            <a:r>
              <a:rPr lang="en-GB" dirty="0"/>
              <a:t>In conditions where risk is embedded in judgement and unfolds through human systems, effective risk oversight depends less on centralised frameworks and more on the organisational conditions that shape how decisions are made in practice.</a:t>
            </a:r>
          </a:p>
          <a:p>
            <a:r>
              <a:rPr lang="en-GB" dirty="0"/>
              <a:t>With visibility across the workforce, organisational design and leadership capability, HR occupies a structurally distinctive position in relation to enterprise risk. If risk now turns on judgement under pressure, boards need a clearer line of sight into the people conditions that shape that judgement.</a:t>
            </a:r>
          </a:p>
        </p:txBody>
      </p:sp>
      <p:sp>
        <p:nvSpPr>
          <p:cNvPr id="4" name="Slide Number Placeholder 3"/>
          <p:cNvSpPr>
            <a:spLocks noGrp="1"/>
          </p:cNvSpPr>
          <p:nvPr>
            <p:ph type="sldNum" sz="quarter" idx="5"/>
          </p:nvPr>
        </p:nvSpPr>
        <p:spPr/>
        <p:txBody>
          <a:bodyPr/>
          <a:lstStyle/>
          <a:p>
            <a:fld id="{0DA94623-2E8F-DA4A-B01B-4377AC4641ED}" type="slidenum">
              <a:rPr lang="en-US" smtClean="0"/>
              <a:t>5</a:t>
            </a:fld>
            <a:endParaRPr lang="en-US"/>
          </a:p>
        </p:txBody>
      </p:sp>
    </p:spTree>
    <p:extLst>
      <p:ext uri="{BB962C8B-B14F-4D97-AF65-F5344CB8AC3E}">
        <p14:creationId xmlns:p14="http://schemas.microsoft.com/office/powerpoint/2010/main" val="320091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2FDC4-6D37-F9D9-6933-257604804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54CBE-42C3-B1BF-7C2E-E64A3C6A8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4BF83-C27F-5984-C329-00D3C230199F}"/>
              </a:ext>
            </a:extLst>
          </p:cNvPr>
          <p:cNvSpPr>
            <a:spLocks noGrp="1"/>
          </p:cNvSpPr>
          <p:nvPr>
            <p:ph type="body" idx="1"/>
          </p:nvPr>
        </p:nvSpPr>
        <p:spPr/>
        <p:txBody>
          <a:bodyPr/>
          <a:lstStyle/>
          <a:p>
            <a:r>
              <a:rPr lang="en-GB" dirty="0"/>
              <a:t>Boards are taking greater ownership of people risk, but are still building the capability to interpret it, creating growing demand for HR to translate workforce insight into enterprise-level judgement.</a:t>
            </a:r>
          </a:p>
          <a:p>
            <a:r>
              <a:rPr lang="en-GB" dirty="0"/>
              <a:t>Boards are no longer treating people issues as an operational or delegated concern. They increasingly recognise workforce and capability decisions as material to enterprise value, resilience and risk. </a:t>
            </a:r>
          </a:p>
          <a:p>
            <a:r>
              <a:rPr lang="en-GB" dirty="0"/>
              <a:t>At the same time, many boards still lack the capability to interpret people-related risk with confidence. Research from CIPD in 2023 found that only 2 percent of organisations have HR representation at executive board level, and that fewer than a third of FTSE 350 boards include HR expertise in either executive or non-executive roles.</a:t>
            </a:r>
          </a:p>
          <a:p>
            <a:r>
              <a:rPr lang="en-GB" dirty="0"/>
              <a:t>There are signs that this is beginning to change. Research from the Conference Board, reported via the Harvard Law School Forum on Corporate Governance in 2025, shows that CHROs are becoming more directly engaged with boards and are contributing more actively to strategic and enterprise risk discussions.</a:t>
            </a:r>
          </a:p>
          <a:p>
            <a:r>
              <a:rPr lang="en-GB" dirty="0"/>
              <a:t>Together, this points to a shift in what boards expect from HR: not only more reporting, but clearer interpretation of how people dynamics translate into enterprise risk and strategic choice.</a:t>
            </a:r>
          </a:p>
        </p:txBody>
      </p:sp>
      <p:sp>
        <p:nvSpPr>
          <p:cNvPr id="4" name="Slide Number Placeholder 3">
            <a:extLst>
              <a:ext uri="{FF2B5EF4-FFF2-40B4-BE49-F238E27FC236}">
                <a16:creationId xmlns:a16="http://schemas.microsoft.com/office/drawing/2014/main" id="{238DC2BF-ED73-8447-7F44-C0A5AB4FDABC}"/>
              </a:ext>
            </a:extLst>
          </p:cNvPr>
          <p:cNvSpPr>
            <a:spLocks noGrp="1"/>
          </p:cNvSpPr>
          <p:nvPr>
            <p:ph type="sldNum" sz="quarter" idx="5"/>
          </p:nvPr>
        </p:nvSpPr>
        <p:spPr/>
        <p:txBody>
          <a:bodyPr/>
          <a:lstStyle/>
          <a:p>
            <a:fld id="{0DA94623-2E8F-DA4A-B01B-4377AC4641ED}" type="slidenum">
              <a:rPr lang="en-US" smtClean="0"/>
              <a:t>6</a:t>
            </a:fld>
            <a:endParaRPr lang="en-US"/>
          </a:p>
        </p:txBody>
      </p:sp>
    </p:spTree>
    <p:extLst>
      <p:ext uri="{BB962C8B-B14F-4D97-AF65-F5344CB8AC3E}">
        <p14:creationId xmlns:p14="http://schemas.microsoft.com/office/powerpoint/2010/main" val="175700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video overview of the role of the HR leader, go here:</a:t>
            </a:r>
          </a:p>
          <a:p>
            <a:r>
              <a:rPr lang="en-GB" dirty="0"/>
              <a:t>Our research offers four ways HR leaders may engage with enterprise risk in practice. These can be understood through a two-by-two matrix that reflects both the depth of risk insight HR contributes and the extent to which it shapes how risk strategy is formed. Which an HR leader adopts depends on factors, such as:</a:t>
            </a:r>
          </a:p>
          <a:p>
            <a:r>
              <a:rPr lang="en-GB" dirty="0"/>
              <a:t>• Individual capability</a:t>
            </a:r>
          </a:p>
          <a:p>
            <a:r>
              <a:rPr lang="en-GB" dirty="0"/>
              <a:t>• Organisation expectations</a:t>
            </a:r>
          </a:p>
          <a:p>
            <a:r>
              <a:rPr lang="en-GB" dirty="0"/>
              <a:t>• The needs and cycle time of the organisation</a:t>
            </a:r>
          </a:p>
          <a:p>
            <a:r>
              <a:rPr lang="en-GB" dirty="0"/>
              <a:t>• Relationships with the CEO and executive team</a:t>
            </a:r>
          </a:p>
          <a:p>
            <a:r>
              <a:rPr lang="en-GB" dirty="0"/>
              <a:t>In practice, HR leaders may move between roles over time rather than occupy a single position on the matrix. Some roles also create inherent tension. For example, acting as a ‘full contributor’ involves shaping the substance of decisions, while the ‘facilitator’ role focuses on shaping the process through which those decisions are developed. Where HR is expected to act as a ‘full contributor’ and no dedicated ‘facilitator’ exists, another executive or function may need to take on that role, allowing the executive team to focus fully on decision content</a:t>
            </a:r>
          </a:p>
          <a:p>
            <a:r>
              <a:rPr lang="en-GB" dirty="0"/>
              <a:t>On the following page, you’ll see examples for each of the four quadrants</a:t>
            </a:r>
          </a:p>
        </p:txBody>
      </p:sp>
      <p:sp>
        <p:nvSpPr>
          <p:cNvPr id="4" name="Slide Number Placeholder 3"/>
          <p:cNvSpPr>
            <a:spLocks noGrp="1"/>
          </p:cNvSpPr>
          <p:nvPr>
            <p:ph type="sldNum" sz="quarter" idx="5"/>
          </p:nvPr>
        </p:nvSpPr>
        <p:spPr/>
        <p:txBody>
          <a:bodyPr/>
          <a:lstStyle/>
          <a:p>
            <a:fld id="{0DA94623-2E8F-DA4A-B01B-4377AC4641ED}" type="slidenum">
              <a:rPr lang="en-US" smtClean="0"/>
              <a:t>7</a:t>
            </a:fld>
            <a:endParaRPr lang="en-US"/>
          </a:p>
        </p:txBody>
      </p:sp>
    </p:spTree>
    <p:extLst>
      <p:ext uri="{BB962C8B-B14F-4D97-AF65-F5344CB8AC3E}">
        <p14:creationId xmlns:p14="http://schemas.microsoft.com/office/powerpoint/2010/main" val="3905825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A94623-2E8F-DA4A-B01B-4377AC4641ED}" type="slidenum">
              <a:rPr lang="en-US" smtClean="0"/>
              <a:t>8</a:t>
            </a:fld>
            <a:endParaRPr lang="en-US"/>
          </a:p>
        </p:txBody>
      </p:sp>
    </p:spTree>
    <p:extLst>
      <p:ext uri="{BB962C8B-B14F-4D97-AF65-F5344CB8AC3E}">
        <p14:creationId xmlns:p14="http://schemas.microsoft.com/office/powerpoint/2010/main" val="288169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Employee relations is often treated as a reactive or compliance-focused activity. In practice, it is one of the earliest points at which emerging enterprise risk becomes visible. The way concerns are raised and responded</a:t>
            </a:r>
          </a:p>
          <a:p>
            <a:r>
              <a:rPr lang="en-GB" dirty="0"/>
              <a:t>to reflects underlying organisational conditions and shapes how risk is likely to escalate when pressure increases.</a:t>
            </a:r>
          </a:p>
          <a:p>
            <a:r>
              <a:rPr lang="en-GB" dirty="0"/>
              <a:t>What’s changing?</a:t>
            </a:r>
          </a:p>
          <a:p>
            <a:r>
              <a:rPr lang="en-GB" dirty="0"/>
              <a:t>Employee relations is being reshaped by forces that can lead to issues escalating at a pace and scale that would not have occurred in the past.</a:t>
            </a:r>
          </a:p>
          <a:p>
            <a:pPr marL="171450" indent="-171450">
              <a:buFont typeface="Arial" panose="020B0604020202020204" pitchFamily="34" charset="0"/>
              <a:buChar char="•"/>
            </a:pPr>
            <a:r>
              <a:rPr lang="en-GB" dirty="0"/>
              <a:t>A more litigious and rights-driven workforce</a:t>
            </a:r>
          </a:p>
          <a:p>
            <a:pPr marL="171450" indent="-171450">
              <a:buFont typeface="Arial" panose="020B0604020202020204" pitchFamily="34" charset="0"/>
              <a:buChar char="•"/>
            </a:pPr>
            <a:r>
              <a:rPr lang="en-GB" dirty="0"/>
              <a:t>Loss of organisational containment through social and digital platforms</a:t>
            </a:r>
          </a:p>
          <a:p>
            <a:pPr marL="171450" indent="-171450">
              <a:buFont typeface="Arial" panose="020B0604020202020204" pitchFamily="34" charset="0"/>
              <a:buChar char="•"/>
            </a:pPr>
            <a:r>
              <a:rPr lang="en-GB" dirty="0"/>
              <a:t>AI-enabled escalation of disputes</a:t>
            </a:r>
          </a:p>
          <a:p>
            <a:pPr marL="171450" indent="-171450">
              <a:buFont typeface="Arial" panose="020B0604020202020204" pitchFamily="34" charset="0"/>
              <a:buChar char="•"/>
            </a:pPr>
            <a:r>
              <a:rPr lang="en-GB" dirty="0"/>
              <a:t>Fragmentation of shared organisational context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How are organisations responding?</a:t>
            </a:r>
          </a:p>
          <a:p>
            <a:pPr marL="171450" indent="-171450">
              <a:buFont typeface="Arial" panose="020B0604020202020204" pitchFamily="34" charset="0"/>
              <a:buChar char="•"/>
            </a:pPr>
            <a:r>
              <a:rPr lang="en-GB" dirty="0"/>
              <a:t>Recognising managers as the primary risk control point. Serious employee relations issues are typically preceded by earlier concerns that are not addressed consistently or in time. This places managerial judgement at the front line of containment, with HR processes operating as a backstop rather than the primary control</a:t>
            </a:r>
          </a:p>
          <a:p>
            <a:pPr marL="171450" indent="-171450">
              <a:buFont typeface="Arial" panose="020B0604020202020204" pitchFamily="34" charset="0"/>
              <a:buChar char="•"/>
            </a:pPr>
            <a:r>
              <a:rPr lang="en-GB" dirty="0"/>
              <a:t>Using labour and union insights. As collective bargaining strengthens, union relationships are increasingly being used to shape decisions earlier, rather than to discuss issues after conflict arises.</a:t>
            </a:r>
          </a:p>
          <a:p>
            <a:pPr marL="171450" indent="-171450">
              <a:buFont typeface="Arial" panose="020B0604020202020204" pitchFamily="34" charset="0"/>
              <a:buChar char="•"/>
            </a:pPr>
            <a:r>
              <a:rPr lang="en-GB" dirty="0"/>
              <a:t>Balancing psychological safety with decision accountability. Psychological safety reduces risk when it helps surface issues that may be missed by formal processes and enables concerns to be raised early. However, it only supports risk reduction when anchored in disciplined problem-solving and clear decisions.</a:t>
            </a:r>
          </a:p>
          <a:p>
            <a:pPr marL="171450" indent="-171450">
              <a:buFont typeface="Arial" panose="020B0604020202020204" pitchFamily="34" charset="0"/>
              <a:buChar char="•"/>
            </a:pPr>
            <a:r>
              <a:rPr lang="en-GB" dirty="0"/>
              <a:t>Using systems and data to determine whether risk is visible or hidden. Research from </a:t>
            </a:r>
            <a:r>
              <a:rPr lang="en-GB" dirty="0" err="1"/>
              <a:t>AdviserPlus</a:t>
            </a:r>
            <a:r>
              <a:rPr lang="en-GB" dirty="0"/>
              <a:t> finds that less than 40 percent of large organisations report full availability of employee relations metrics providing insight into trends, root causes and consistency across cases. Weak systems turn employee relations into a blind spot rather than an early warning function</a:t>
            </a:r>
          </a:p>
        </p:txBody>
      </p:sp>
      <p:sp>
        <p:nvSpPr>
          <p:cNvPr id="4" name="Slide Number Placeholder 3"/>
          <p:cNvSpPr>
            <a:spLocks noGrp="1"/>
          </p:cNvSpPr>
          <p:nvPr>
            <p:ph type="sldNum" sz="quarter" idx="5"/>
          </p:nvPr>
        </p:nvSpPr>
        <p:spPr/>
        <p:txBody>
          <a:bodyPr/>
          <a:lstStyle/>
          <a:p>
            <a:fld id="{0DA94623-2E8F-DA4A-B01B-4377AC4641ED}" type="slidenum">
              <a:rPr lang="en-US" smtClean="0"/>
              <a:t>9</a:t>
            </a:fld>
            <a:endParaRPr lang="en-US"/>
          </a:p>
        </p:txBody>
      </p:sp>
    </p:spTree>
    <p:extLst>
      <p:ext uri="{BB962C8B-B14F-4D97-AF65-F5344CB8AC3E}">
        <p14:creationId xmlns:p14="http://schemas.microsoft.com/office/powerpoint/2010/main" val="2765068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7DFE0-293A-B758-91C4-98BD71589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378D6-8FF9-6E93-5047-D757E941A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FAC56-4E24-A4F3-B1CB-9CF09E9BCF9E}"/>
              </a:ext>
            </a:extLst>
          </p:cNvPr>
          <p:cNvSpPr>
            <a:spLocks noGrp="1"/>
          </p:cNvSpPr>
          <p:nvPr>
            <p:ph type="body" idx="1"/>
          </p:nvPr>
        </p:nvSpPr>
        <p:spPr/>
        <p:txBody>
          <a:bodyPr/>
          <a:lstStyle/>
          <a:p>
            <a:r>
              <a:rPr lang="en-GB" dirty="0"/>
              <a:t>Cyber and technology risk has extended beyond a purely technical issue owned by specialists and managed through controls. As advanced technologies become more widely accessible and less predictable, risk is increasingly shaped by everyday behaviour and judgement, determining whether incidents are contained or escalate into enterprise-level crises.</a:t>
            </a:r>
          </a:p>
          <a:p>
            <a:r>
              <a:rPr lang="en-GB" dirty="0"/>
              <a:t>What’s changing?</a:t>
            </a:r>
          </a:p>
          <a:p>
            <a:r>
              <a:rPr lang="en-GB" dirty="0"/>
              <a:t>Cyber risk is no longer defined by isolated breaches or technical failure, but mirrors the characteristics of modern risk: persistent, uncertain, widely distributed and shaped by everyday human judgement.</a:t>
            </a:r>
          </a:p>
          <a:p>
            <a:pPr marL="171450" indent="-171450">
              <a:buFont typeface="Arial" panose="020B0604020202020204" pitchFamily="34" charset="0"/>
              <a:buChar char="•"/>
            </a:pPr>
            <a:r>
              <a:rPr lang="en-GB" dirty="0"/>
              <a:t>Cyber risk is increasingly treated as inevitable rather than avoidable</a:t>
            </a:r>
          </a:p>
          <a:p>
            <a:pPr marL="171450" indent="-171450">
              <a:buFont typeface="Arial" panose="020B0604020202020204" pitchFamily="34" charset="0"/>
              <a:buChar char="•"/>
            </a:pPr>
            <a:r>
              <a:rPr lang="en-GB" dirty="0"/>
              <a:t>Cyber risk is increasingly unknown, unpredictable and unbounded</a:t>
            </a:r>
          </a:p>
          <a:p>
            <a:pPr marL="171450" indent="-171450">
              <a:buFont typeface="Arial" panose="020B0604020202020204" pitchFamily="34" charset="0"/>
              <a:buChar char="•"/>
            </a:pPr>
            <a:r>
              <a:rPr lang="en-GB" dirty="0"/>
              <a:t>The cyber-attack surface is now distributed across the workforce</a:t>
            </a:r>
          </a:p>
          <a:p>
            <a:pPr marL="171450" indent="-171450">
              <a:buFont typeface="Arial" panose="020B0604020202020204" pitchFamily="34" charset="0"/>
              <a:buChar char="•"/>
            </a:pPr>
            <a:r>
              <a:rPr lang="en-GB" dirty="0"/>
              <a:t>AI has lowered the threshold for misuse and error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How are organisations responding?</a:t>
            </a:r>
          </a:p>
          <a:p>
            <a:pPr marL="171450" indent="-171450">
              <a:buFont typeface="Arial" panose="020B0604020202020204" pitchFamily="34" charset="0"/>
              <a:buChar char="•"/>
            </a:pPr>
            <a:r>
              <a:rPr lang="en-GB" dirty="0"/>
              <a:t>Defining cyber resilience through data that reveals how people behave under real conditions, not what they have been trained to know. Organisations are moving beyond awareness-based training towards observing behaviour</a:t>
            </a:r>
          </a:p>
          <a:p>
            <a:pPr marL="0" indent="0">
              <a:buFont typeface="Arial" panose="020B0604020202020204" pitchFamily="34" charset="0"/>
              <a:buNone/>
            </a:pPr>
            <a:r>
              <a:rPr lang="en-GB" dirty="0"/>
              <a:t>in practice. HR teams are using behavioural data, such as repeated credential failures, reporting delays and escalation speed, to assess genuine organisational readiness rather than assumed competence</a:t>
            </a:r>
          </a:p>
          <a:p>
            <a:pPr marL="171450" indent="-171450">
              <a:buFont typeface="Arial" panose="020B0604020202020204" pitchFamily="34" charset="0"/>
              <a:buChar char="•"/>
            </a:pPr>
            <a:r>
              <a:rPr lang="en-GB" dirty="0"/>
              <a:t>Treating silence as a greater risk than error. Cyber risk escalates when people fail to speak up, not only when mistakes occur. When individuals hesitate to report incidents out of fear of blame, issues that could be contained quickly can escalate into enterprise-level crises</a:t>
            </a:r>
          </a:p>
          <a:p>
            <a:pPr marL="171450" indent="-171450">
              <a:buFont typeface="Arial" panose="020B0604020202020204" pitchFamily="34" charset="0"/>
              <a:buChar char="•"/>
            </a:pPr>
            <a:r>
              <a:rPr lang="en-GB" dirty="0"/>
              <a:t>Preparing leadership communication in advance for when controls fail. Because cyber incidents unfold under uncertainty, organisations are increasingly preparing communication playbooks before incidents occur. Pre-agreed holding statements and escalation routes allow leaders to communicate clearly even when information is incomplete.</a:t>
            </a:r>
          </a:p>
          <a:p>
            <a:pPr marL="171450" indent="-171450">
              <a:buFont typeface="Arial" panose="020B0604020202020204" pitchFamily="34" charset="0"/>
              <a:buChar char="•"/>
            </a:pPr>
            <a:r>
              <a:rPr lang="en-GB" dirty="0"/>
              <a:t>Positioning HR as a translator between technical risk and enterprise decision-making. HR plays a critical role in aligning judgement and behaviour across the organisation when incidents unfold under pressure. In practice, this involves helping leaders understand what technical updates mean for people and operations, enabling coordinated action in conditions of uncertainty.</a:t>
            </a:r>
          </a:p>
        </p:txBody>
      </p:sp>
      <p:sp>
        <p:nvSpPr>
          <p:cNvPr id="4" name="Slide Number Placeholder 3">
            <a:extLst>
              <a:ext uri="{FF2B5EF4-FFF2-40B4-BE49-F238E27FC236}">
                <a16:creationId xmlns:a16="http://schemas.microsoft.com/office/drawing/2014/main" id="{5BF3BE44-91D3-C4D6-A001-E7656D7BE53C}"/>
              </a:ext>
            </a:extLst>
          </p:cNvPr>
          <p:cNvSpPr>
            <a:spLocks noGrp="1"/>
          </p:cNvSpPr>
          <p:nvPr>
            <p:ph type="sldNum" sz="quarter" idx="5"/>
          </p:nvPr>
        </p:nvSpPr>
        <p:spPr/>
        <p:txBody>
          <a:bodyPr/>
          <a:lstStyle/>
          <a:p>
            <a:fld id="{0DA94623-2E8F-DA4A-B01B-4377AC4641ED}" type="slidenum">
              <a:rPr lang="en-US" smtClean="0"/>
              <a:t>10</a:t>
            </a:fld>
            <a:endParaRPr lang="en-US"/>
          </a:p>
        </p:txBody>
      </p:sp>
    </p:spTree>
    <p:extLst>
      <p:ext uri="{BB962C8B-B14F-4D97-AF65-F5344CB8AC3E}">
        <p14:creationId xmlns:p14="http://schemas.microsoft.com/office/powerpoint/2010/main" val="95814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6ACE-84BB-E73D-8C9E-0C827959F3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EE0654-2BCE-7E16-E468-BF941F6DD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843B37-ADDF-E18D-5430-85BBEF48EB3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005ACC4-6225-7051-32B6-652BD8988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6E4DA-F333-E51F-5A45-8BF544AE9DB4}"/>
              </a:ext>
            </a:extLst>
          </p:cNvPr>
          <p:cNvSpPr>
            <a:spLocks noGrp="1"/>
          </p:cNvSpPr>
          <p:nvPr>
            <p:ph type="sldNum" sz="quarter" idx="12"/>
          </p:nvPr>
        </p:nvSpPr>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73020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E30E-A6F4-4220-5CBA-E03DFE32CD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27F501-D99A-F139-FE86-834618EC683D}"/>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4" name="Footer Placeholder 3">
            <a:extLst>
              <a:ext uri="{FF2B5EF4-FFF2-40B4-BE49-F238E27FC236}">
                <a16:creationId xmlns:a16="http://schemas.microsoft.com/office/drawing/2014/main" id="{6A79C427-5351-B1EA-23FA-1F01B999B21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40987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9C55-693E-DFF8-74FF-2C153982E7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684D00-D19A-BDD5-E24D-C31C755B26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F90EB1-4A87-68C3-2857-92022A6E21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51AB7-1AA3-DF7D-0A0A-3B754F9FAC51}"/>
              </a:ext>
            </a:extLst>
          </p:cNvPr>
          <p:cNvSpPr>
            <a:spLocks noGrp="1"/>
          </p:cNvSpPr>
          <p:nvPr>
            <p:ph type="dt" sz="half" idx="10"/>
          </p:nvPr>
        </p:nvSpPr>
        <p:spPr>
          <a:xfrm>
            <a:off x="838200" y="6356350"/>
            <a:ext cx="2743200" cy="365125"/>
          </a:xfrm>
          <a:prstGeom prst="rect">
            <a:avLst/>
          </a:prstGeom>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0E6B1479-59BE-9EC1-3008-DF83FD659F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EA2A0A0-3259-48C5-8868-A319A2E76372}"/>
              </a:ext>
            </a:extLst>
          </p:cNvPr>
          <p:cNvSpPr>
            <a:spLocks noGrp="1"/>
          </p:cNvSpPr>
          <p:nvPr>
            <p:ph type="sldNum" sz="quarter" idx="12"/>
          </p:nvPr>
        </p:nvSpPr>
        <p:spPr>
          <a:xfrm>
            <a:off x="8610600" y="6356350"/>
            <a:ext cx="2743200" cy="365125"/>
          </a:xfrm>
          <a:prstGeom prst="rect">
            <a:avLst/>
          </a:prstGeom>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7848923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06F-F470-8751-6B1E-049BC85330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D1497-6D67-A637-3C2C-4FE8B6DED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44C049-517E-2F2F-8663-94B9D9CD09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EF7855-EAA1-BAA2-A4D5-37B4FC307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910E2D-2749-141A-DC4E-8B21FD582D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C4DBC7-7064-F398-AFEB-FD504BED101E}"/>
              </a:ext>
            </a:extLst>
          </p:cNvPr>
          <p:cNvSpPr>
            <a:spLocks noGrp="1"/>
          </p:cNvSpPr>
          <p:nvPr>
            <p:ph type="dt" sz="half" idx="10"/>
          </p:nvPr>
        </p:nvSpPr>
        <p:spPr>
          <a:xfrm>
            <a:off x="838200" y="6356350"/>
            <a:ext cx="2743200" cy="365125"/>
          </a:xfrm>
          <a:prstGeom prst="rect">
            <a:avLst/>
          </a:prstGeom>
        </p:spPr>
        <p:txBody>
          <a:bodyPr/>
          <a:lstStyle/>
          <a:p>
            <a:fld id="{9C79B591-12AB-E141-9354-F9EA69283EEC}" type="datetimeFigureOut">
              <a:rPr lang="en-US" smtClean="0"/>
              <a:t>4/2/2026</a:t>
            </a:fld>
            <a:endParaRPr lang="en-US"/>
          </a:p>
        </p:txBody>
      </p:sp>
      <p:sp>
        <p:nvSpPr>
          <p:cNvPr id="8" name="Footer Placeholder 7">
            <a:extLst>
              <a:ext uri="{FF2B5EF4-FFF2-40B4-BE49-F238E27FC236}">
                <a16:creationId xmlns:a16="http://schemas.microsoft.com/office/drawing/2014/main" id="{FCB42B43-B5C9-8B29-C640-2173B3EBF7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739D8E7-0804-288D-F183-F1C4DA275799}"/>
              </a:ext>
            </a:extLst>
          </p:cNvPr>
          <p:cNvSpPr>
            <a:spLocks noGrp="1"/>
          </p:cNvSpPr>
          <p:nvPr>
            <p:ph type="sldNum" sz="quarter" idx="12"/>
          </p:nvPr>
        </p:nvSpPr>
        <p:spPr>
          <a:xfrm>
            <a:off x="8610600" y="6356350"/>
            <a:ext cx="2743200" cy="365125"/>
          </a:xfrm>
          <a:prstGeom prst="rect">
            <a:avLst/>
          </a:prstGeom>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35148974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E30E-A6F4-4220-5CBA-E03DFE32CD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27F501-D99A-F139-FE86-834618EC683D}"/>
              </a:ext>
            </a:extLst>
          </p:cNvPr>
          <p:cNvSpPr>
            <a:spLocks noGrp="1"/>
          </p:cNvSpPr>
          <p:nvPr>
            <p:ph type="dt" sz="half" idx="10"/>
          </p:nvPr>
        </p:nvSpPr>
        <p:spPr>
          <a:xfrm>
            <a:off x="838200" y="6356350"/>
            <a:ext cx="2743200" cy="365125"/>
          </a:xfrm>
          <a:prstGeom prst="rect">
            <a:avLst/>
          </a:prstGeom>
        </p:spPr>
        <p:txBody>
          <a:bodyPr/>
          <a:lstStyle/>
          <a:p>
            <a:fld id="{9C79B591-12AB-E141-9354-F9EA69283EEC}" type="datetimeFigureOut">
              <a:rPr lang="en-US" smtClean="0"/>
              <a:t>4/2/2026</a:t>
            </a:fld>
            <a:endParaRPr lang="en-US"/>
          </a:p>
        </p:txBody>
      </p:sp>
      <p:sp>
        <p:nvSpPr>
          <p:cNvPr id="4" name="Footer Placeholder 3">
            <a:extLst>
              <a:ext uri="{FF2B5EF4-FFF2-40B4-BE49-F238E27FC236}">
                <a16:creationId xmlns:a16="http://schemas.microsoft.com/office/drawing/2014/main" id="{6A79C427-5351-B1EA-23FA-1F01B999B2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E08410C-2F3A-B313-5424-7E64FD0FCBC8}"/>
              </a:ext>
            </a:extLst>
          </p:cNvPr>
          <p:cNvSpPr>
            <a:spLocks noGrp="1"/>
          </p:cNvSpPr>
          <p:nvPr>
            <p:ph type="sldNum" sz="quarter" idx="12"/>
          </p:nvPr>
        </p:nvSpPr>
        <p:spPr>
          <a:xfrm>
            <a:off x="8610600" y="6356350"/>
            <a:ext cx="2743200" cy="365125"/>
          </a:xfrm>
          <a:prstGeom prst="rect">
            <a:avLst/>
          </a:prstGeom>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12220820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D776F-E038-567E-9FFA-270308A7AB39}"/>
              </a:ext>
            </a:extLst>
          </p:cNvPr>
          <p:cNvSpPr>
            <a:spLocks noGrp="1"/>
          </p:cNvSpPr>
          <p:nvPr>
            <p:ph type="dt" sz="half" idx="10"/>
          </p:nvPr>
        </p:nvSpPr>
        <p:spPr>
          <a:xfrm>
            <a:off x="838200" y="6356350"/>
            <a:ext cx="2743200" cy="365125"/>
          </a:xfrm>
          <a:prstGeom prst="rect">
            <a:avLst/>
          </a:prstGeom>
        </p:spPr>
        <p:txBody>
          <a:bodyPr/>
          <a:lstStyle/>
          <a:p>
            <a:fld id="{9C79B591-12AB-E141-9354-F9EA69283EEC}" type="datetimeFigureOut">
              <a:rPr lang="en-US" smtClean="0"/>
              <a:t>4/2/2026</a:t>
            </a:fld>
            <a:endParaRPr lang="en-US"/>
          </a:p>
        </p:txBody>
      </p:sp>
      <p:sp>
        <p:nvSpPr>
          <p:cNvPr id="3" name="Footer Placeholder 2">
            <a:extLst>
              <a:ext uri="{FF2B5EF4-FFF2-40B4-BE49-F238E27FC236}">
                <a16:creationId xmlns:a16="http://schemas.microsoft.com/office/drawing/2014/main" id="{9AA7D065-0F87-6680-99B5-651CCCD71B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36EC36-0431-5044-61B9-1500C56B647F}"/>
              </a:ext>
            </a:extLst>
          </p:cNvPr>
          <p:cNvSpPr>
            <a:spLocks noGrp="1"/>
          </p:cNvSpPr>
          <p:nvPr>
            <p:ph type="sldNum" sz="quarter" idx="12"/>
          </p:nvPr>
        </p:nvSpPr>
        <p:spPr>
          <a:xfrm>
            <a:off x="8610600" y="6356350"/>
            <a:ext cx="2743200" cy="365125"/>
          </a:xfrm>
          <a:prstGeom prst="rect">
            <a:avLst/>
          </a:prstGeom>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14004307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896-BCAA-6188-4D5C-D285114938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B42920-91CD-6141-4225-71F940072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1D89D5-4A74-3DBB-6A30-9147A341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71857-422C-2D46-0EBA-9BC155CB130F}"/>
              </a:ext>
            </a:extLst>
          </p:cNvPr>
          <p:cNvSpPr>
            <a:spLocks noGrp="1"/>
          </p:cNvSpPr>
          <p:nvPr>
            <p:ph type="dt" sz="half" idx="10"/>
          </p:nvPr>
        </p:nvSpPr>
        <p:spPr>
          <a:xfrm>
            <a:off x="838200" y="6356350"/>
            <a:ext cx="2743200" cy="365125"/>
          </a:xfrm>
          <a:prstGeom prst="rect">
            <a:avLst/>
          </a:prstGeom>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6C43BEA5-583E-E6C2-7B79-4D2F2D102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3358DB-BB72-548D-316C-12DEB15311A1}"/>
              </a:ext>
            </a:extLst>
          </p:cNvPr>
          <p:cNvSpPr>
            <a:spLocks noGrp="1"/>
          </p:cNvSpPr>
          <p:nvPr>
            <p:ph type="sldNum" sz="quarter" idx="12"/>
          </p:nvPr>
        </p:nvSpPr>
        <p:spPr>
          <a:xfrm>
            <a:off x="8610600" y="6356350"/>
            <a:ext cx="2743200" cy="365125"/>
          </a:xfrm>
          <a:prstGeom prst="rect">
            <a:avLst/>
          </a:prstGeom>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34172040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2D40-6719-C515-4B36-4B711C9EA4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4121DE-E42B-E0D9-700E-82B77CC8C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4F37A-0156-A3D8-6122-6CC9F1AA2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9FD59-4B15-7AA1-0135-F618DF0C6FCE}"/>
              </a:ext>
            </a:extLst>
          </p:cNvPr>
          <p:cNvSpPr>
            <a:spLocks noGrp="1"/>
          </p:cNvSpPr>
          <p:nvPr>
            <p:ph type="dt" sz="half" idx="10"/>
          </p:nvPr>
        </p:nvSpPr>
        <p:spPr>
          <a:xfrm>
            <a:off x="838200" y="6356350"/>
            <a:ext cx="2743200" cy="365125"/>
          </a:xfrm>
          <a:prstGeom prst="rect">
            <a:avLst/>
          </a:prstGeom>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2777EDCB-C526-6F87-9BB6-55C31EDF8E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09C5B10-0BB5-2BF5-64A1-D9A18829C08A}"/>
              </a:ext>
            </a:extLst>
          </p:cNvPr>
          <p:cNvSpPr>
            <a:spLocks noGrp="1"/>
          </p:cNvSpPr>
          <p:nvPr>
            <p:ph type="sldNum" sz="quarter" idx="12"/>
          </p:nvPr>
        </p:nvSpPr>
        <p:spPr>
          <a:xfrm>
            <a:off x="8610600" y="6356350"/>
            <a:ext cx="2743200" cy="365125"/>
          </a:xfrm>
          <a:prstGeom prst="rect">
            <a:avLst/>
          </a:prstGeom>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29663270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C0EC-69A7-0BB0-121B-756DAB726F3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F7D395-48CE-5F55-123F-C3949D97A7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E09C4-23B4-4457-15AC-3E15247C311C}"/>
              </a:ext>
            </a:extLst>
          </p:cNvPr>
          <p:cNvSpPr>
            <a:spLocks noGrp="1"/>
          </p:cNvSpPr>
          <p:nvPr>
            <p:ph type="dt" sz="half" idx="10"/>
          </p:nvPr>
        </p:nvSpPr>
        <p:spPr>
          <a:xfrm>
            <a:off x="838200" y="6356350"/>
            <a:ext cx="2743200" cy="365125"/>
          </a:xfrm>
          <a:prstGeom prst="rect">
            <a:avLst/>
          </a:prstGeom>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833288-36D9-A5D3-33B4-B1A9EF7CFA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A4A13C-CDF5-DBD2-D314-16BFCB5B6860}"/>
              </a:ext>
            </a:extLst>
          </p:cNvPr>
          <p:cNvSpPr>
            <a:spLocks noGrp="1"/>
          </p:cNvSpPr>
          <p:nvPr>
            <p:ph type="sldNum" sz="quarter" idx="12"/>
          </p:nvPr>
        </p:nvSpPr>
        <p:spPr>
          <a:xfrm>
            <a:off x="8610600" y="6356350"/>
            <a:ext cx="2743200" cy="365125"/>
          </a:xfrm>
          <a:prstGeom prst="rect">
            <a:avLst/>
          </a:prstGeom>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16687316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0DBE7-1A9B-8AD5-AA68-90BF9E7B48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20A11F-8859-A948-65E8-9835B9E34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C5CF2D-F59E-546B-8851-C73D3D8CEE2B}"/>
              </a:ext>
            </a:extLst>
          </p:cNvPr>
          <p:cNvSpPr>
            <a:spLocks noGrp="1"/>
          </p:cNvSpPr>
          <p:nvPr>
            <p:ph type="dt" sz="half" idx="10"/>
          </p:nvPr>
        </p:nvSpPr>
        <p:spPr>
          <a:xfrm>
            <a:off x="838200" y="6356350"/>
            <a:ext cx="2743200" cy="365125"/>
          </a:xfrm>
          <a:prstGeom prst="rect">
            <a:avLst/>
          </a:prstGeom>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AB71ACBE-0C6A-F235-3C20-B66D7221E0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3381CB-8A06-63BA-75F4-A1BDEEFC0714}"/>
              </a:ext>
            </a:extLst>
          </p:cNvPr>
          <p:cNvSpPr>
            <a:spLocks noGrp="1"/>
          </p:cNvSpPr>
          <p:nvPr>
            <p:ph type="sldNum" sz="quarter" idx="12"/>
          </p:nvPr>
        </p:nvSpPr>
        <p:spPr>
          <a:xfrm>
            <a:off x="8610600" y="6356350"/>
            <a:ext cx="2743200" cy="365125"/>
          </a:xfrm>
          <a:prstGeom prst="rect">
            <a:avLst/>
          </a:prstGeom>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6512343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rio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7786181-037D-EC48-B3EF-5BFFA77A8F9A}"/>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Tree>
    <p:extLst>
      <p:ext uri="{BB962C8B-B14F-4D97-AF65-F5344CB8AC3E}">
        <p14:creationId xmlns:p14="http://schemas.microsoft.com/office/powerpoint/2010/main" val="27027858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2AB0D-6A23-C9F1-ABC5-3DABF6837C6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658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D776F-E038-567E-9FFA-270308A7AB3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3" name="Footer Placeholder 2">
            <a:extLst>
              <a:ext uri="{FF2B5EF4-FFF2-40B4-BE49-F238E27FC236}">
                <a16:creationId xmlns:a16="http://schemas.microsoft.com/office/drawing/2014/main" id="{9AA7D065-0F87-6680-99B5-651CCCD71BA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891964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7B3F6803-AA79-9EF4-FE61-6B16265887F5}"/>
              </a:ext>
            </a:extLst>
          </p:cNvPr>
          <p:cNvSpPr/>
          <p:nvPr userDrawn="1"/>
        </p:nvSpPr>
        <p:spPr>
          <a:xfrm>
            <a:off x="0" y="0"/>
            <a:ext cx="3801035" cy="6858000"/>
          </a:xfrm>
          <a:prstGeom prst="rect">
            <a:avLst/>
          </a:prstGeom>
          <a:solidFill>
            <a:srgbClr val="5585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CB8B1A-F1DA-4F51-AFB0-8B19911AFAEF}"/>
              </a:ext>
            </a:extLst>
          </p:cNvPr>
          <p:cNvSpPr/>
          <p:nvPr userDrawn="1"/>
        </p:nvSpPr>
        <p:spPr>
          <a:xfrm>
            <a:off x="3801035" y="0"/>
            <a:ext cx="4105835" cy="6858000"/>
          </a:xfrm>
          <a:prstGeom prst="rect">
            <a:avLst/>
          </a:prstGeom>
          <a:solidFill>
            <a:srgbClr val="7CB0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3D0810-2172-7ACD-3E65-ECE33F779F28}"/>
              </a:ext>
            </a:extLst>
          </p:cNvPr>
          <p:cNvSpPr/>
          <p:nvPr userDrawn="1"/>
        </p:nvSpPr>
        <p:spPr>
          <a:xfrm>
            <a:off x="7906870" y="0"/>
            <a:ext cx="4285129" cy="6858000"/>
          </a:xfrm>
          <a:prstGeom prst="rect">
            <a:avLst/>
          </a:prstGeom>
          <a:solidFill>
            <a:srgbClr val="A7D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078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084-3A62-C0FD-EFE9-C6EF736287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C4D15-DA15-7C6D-4FE2-452C394A54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8C351D-BFF1-370E-2163-F4462C7155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DCD09452-F8BA-DE5C-7860-96B07F85CA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68365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0C37-370A-1A5D-D86D-B87AC77D82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BCB92C-7E82-5EC6-5CBA-C9399BB508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F0E6FE-6279-DFFC-1F05-EF6AD634D90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209EAA77-E898-511E-4E38-A8EEEA2AB0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745279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9C55-693E-DFF8-74FF-2C153982E7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684D00-D19A-BDD5-E24D-C31C755B26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F90EB1-4A87-68C3-2857-92022A6E21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51AB7-1AA3-DF7D-0A0A-3B754F9FAC51}"/>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0E6B1479-59BE-9EC1-3008-DF83FD659F9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2505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06F-F470-8751-6B1E-049BC85330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D1497-6D67-A637-3C2C-4FE8B6DED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44C049-517E-2F2F-8663-94B9D9CD09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EF7855-EAA1-BAA2-A4D5-37B4FC307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910E2D-2749-141A-DC4E-8B21FD582D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C4DBC7-7064-F398-AFEB-FD504BED101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8" name="Footer Placeholder 7">
            <a:extLst>
              <a:ext uri="{FF2B5EF4-FFF2-40B4-BE49-F238E27FC236}">
                <a16:creationId xmlns:a16="http://schemas.microsoft.com/office/drawing/2014/main" id="{FCB42B43-B5C9-8B29-C640-2173B3EBF7A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627674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E30E-A6F4-4220-5CBA-E03DFE32CD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27F501-D99A-F139-FE86-834618EC683D}"/>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4" name="Footer Placeholder 3">
            <a:extLst>
              <a:ext uri="{FF2B5EF4-FFF2-40B4-BE49-F238E27FC236}">
                <a16:creationId xmlns:a16="http://schemas.microsoft.com/office/drawing/2014/main" id="{6A79C427-5351-B1EA-23FA-1F01B999B21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009737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D776F-E038-567E-9FFA-270308A7AB3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3" name="Footer Placeholder 2">
            <a:extLst>
              <a:ext uri="{FF2B5EF4-FFF2-40B4-BE49-F238E27FC236}">
                <a16:creationId xmlns:a16="http://schemas.microsoft.com/office/drawing/2014/main" id="{9AA7D065-0F87-6680-99B5-651CCCD71BA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53942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896-BCAA-6188-4D5C-D285114938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B42920-91CD-6141-4225-71F940072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1D89D5-4A74-3DBB-6A30-9147A341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71857-422C-2D46-0EBA-9BC155CB130F}"/>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6C43BEA5-583E-E6C2-7B79-4D2F2D1026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619862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2D40-6719-C515-4B36-4B711C9EA4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4121DE-E42B-E0D9-700E-82B77CC8C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4F37A-0156-A3D8-6122-6CC9F1AA2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9FD59-4B15-7AA1-0135-F618DF0C6F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2777EDCB-C526-6F87-9BB6-55C31EDF8E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42504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C0EC-69A7-0BB0-121B-756DAB726F3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F7D395-48CE-5F55-123F-C3949D97A7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E09C4-23B4-4457-15AC-3E15247C311C}"/>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833288-36D9-A5D3-33B4-B1A9EF7CFA1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8017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896-BCAA-6188-4D5C-D285114938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B42920-91CD-6141-4225-71F940072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1D89D5-4A74-3DBB-6A30-9147A341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71857-422C-2D46-0EBA-9BC155CB130F}"/>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6C43BEA5-583E-E6C2-7B79-4D2F2D1026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220722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0DBE7-1A9B-8AD5-AA68-90BF9E7B48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20A11F-8859-A948-65E8-9835B9E34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C5CF2D-F59E-546B-8851-C73D3D8CEE2B}"/>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AB71ACBE-0C6A-F235-3C20-B66D7221E0B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68489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Or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1919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2AB0D-6A23-C9F1-ABC5-3DABF6837C6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587192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160037B0-F1A0-B9DD-0F70-C12C3E07C968}"/>
              </a:ext>
            </a:extLst>
          </p:cNvPr>
          <p:cNvSpPr/>
          <p:nvPr userDrawn="1"/>
        </p:nvSpPr>
        <p:spPr>
          <a:xfrm>
            <a:off x="0" y="0"/>
            <a:ext cx="3801035" cy="6858000"/>
          </a:xfrm>
          <a:prstGeom prst="rect">
            <a:avLst/>
          </a:prstGeom>
          <a:solidFill>
            <a:srgbClr val="9A79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7A2A3-E454-3404-6FAD-02DFB24EBDF3}"/>
              </a:ext>
            </a:extLst>
          </p:cNvPr>
          <p:cNvSpPr/>
          <p:nvPr userDrawn="1"/>
        </p:nvSpPr>
        <p:spPr>
          <a:xfrm>
            <a:off x="3801035" y="0"/>
            <a:ext cx="4105835" cy="6858000"/>
          </a:xfrm>
          <a:prstGeom prst="rect">
            <a:avLst/>
          </a:prstGeom>
          <a:solidFill>
            <a:srgbClr val="D7A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0FCFF0-87B8-FED8-4326-094972BBA6E0}"/>
              </a:ext>
            </a:extLst>
          </p:cNvPr>
          <p:cNvSpPr/>
          <p:nvPr userDrawn="1"/>
        </p:nvSpPr>
        <p:spPr>
          <a:xfrm>
            <a:off x="7906870" y="0"/>
            <a:ext cx="4285129" cy="6858000"/>
          </a:xfrm>
          <a:prstGeom prst="rect">
            <a:avLst/>
          </a:prstGeom>
          <a:solidFill>
            <a:srgbClr val="F2DD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6860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084-3A62-C0FD-EFE9-C6EF736287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C4D15-DA15-7C6D-4FE2-452C394A54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8C351D-BFF1-370E-2163-F4462C7155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DCD09452-F8BA-DE5C-7860-96B07F85CA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886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0C37-370A-1A5D-D86D-B87AC77D82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BCB92C-7E82-5EC6-5CBA-C9399BB508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F0E6FE-6279-DFFC-1F05-EF6AD634D90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209EAA77-E898-511E-4E38-A8EEEA2AB0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237221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9C55-693E-DFF8-74FF-2C153982E7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684D00-D19A-BDD5-E24D-C31C755B26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F90EB1-4A87-68C3-2857-92022A6E21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51AB7-1AA3-DF7D-0A0A-3B754F9FAC51}"/>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0E6B1479-59BE-9EC1-3008-DF83FD659F9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74766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06F-F470-8751-6B1E-049BC85330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D1497-6D67-A637-3C2C-4FE8B6DED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44C049-517E-2F2F-8663-94B9D9CD09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EF7855-EAA1-BAA2-A4D5-37B4FC307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910E2D-2749-141A-DC4E-8B21FD582D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C4DBC7-7064-F398-AFEB-FD504BED101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8" name="Footer Placeholder 7">
            <a:extLst>
              <a:ext uri="{FF2B5EF4-FFF2-40B4-BE49-F238E27FC236}">
                <a16:creationId xmlns:a16="http://schemas.microsoft.com/office/drawing/2014/main" id="{FCB42B43-B5C9-8B29-C640-2173B3EBF7A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943870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E30E-A6F4-4220-5CBA-E03DFE32CD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27F501-D99A-F139-FE86-834618EC683D}"/>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4" name="Footer Placeholder 3">
            <a:extLst>
              <a:ext uri="{FF2B5EF4-FFF2-40B4-BE49-F238E27FC236}">
                <a16:creationId xmlns:a16="http://schemas.microsoft.com/office/drawing/2014/main" id="{6A79C427-5351-B1EA-23FA-1F01B999B21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61791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D776F-E038-567E-9FFA-270308A7AB3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3" name="Footer Placeholder 2">
            <a:extLst>
              <a:ext uri="{FF2B5EF4-FFF2-40B4-BE49-F238E27FC236}">
                <a16:creationId xmlns:a16="http://schemas.microsoft.com/office/drawing/2014/main" id="{9AA7D065-0F87-6680-99B5-651CCCD71BA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40796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2D40-6719-C515-4B36-4B711C9EA4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4121DE-E42B-E0D9-700E-82B77CC8C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4F37A-0156-A3D8-6122-6CC9F1AA2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9FD59-4B15-7AA1-0135-F618DF0C6F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2777EDCB-C526-6F87-9BB6-55C31EDF8E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66953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896-BCAA-6188-4D5C-D285114938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B42920-91CD-6141-4225-71F940072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1D89D5-4A74-3DBB-6A30-9147A341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71857-422C-2D46-0EBA-9BC155CB130F}"/>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6C43BEA5-583E-E6C2-7B79-4D2F2D1026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239864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2D40-6719-C515-4B36-4B711C9EA4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4121DE-E42B-E0D9-700E-82B77CC8C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4F37A-0156-A3D8-6122-6CC9F1AA2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9FD59-4B15-7AA1-0135-F618DF0C6F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2777EDCB-C526-6F87-9BB6-55C31EDF8E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66682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C0EC-69A7-0BB0-121B-756DAB726F3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F7D395-48CE-5F55-123F-C3949D97A7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E09C4-23B4-4457-15AC-3E15247C311C}"/>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833288-36D9-A5D3-33B4-B1A9EF7CFA1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338982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0DBE7-1A9B-8AD5-AA68-90BF9E7B48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20A11F-8859-A948-65E8-9835B9E34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C5CF2D-F59E-546B-8851-C73D3D8CEE2B}"/>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AB71ACBE-0C6A-F235-3C20-B66D7221E0B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399106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Or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6580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512967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
        <p:nvSpPr>
          <p:cNvPr id="2" name="Rectangle 1">
            <a:extLst>
              <a:ext uri="{FF2B5EF4-FFF2-40B4-BE49-F238E27FC236}">
                <a16:creationId xmlns:a16="http://schemas.microsoft.com/office/drawing/2014/main" id="{2D9396B8-C6F1-A74C-5215-8C84C58824E3}"/>
              </a:ext>
            </a:extLst>
          </p:cNvPr>
          <p:cNvSpPr/>
          <p:nvPr userDrawn="1"/>
        </p:nvSpPr>
        <p:spPr>
          <a:xfrm>
            <a:off x="0" y="0"/>
            <a:ext cx="3801035" cy="6858000"/>
          </a:xfrm>
          <a:prstGeom prst="rect">
            <a:avLst/>
          </a:prstGeom>
          <a:solidFill>
            <a:srgbClr val="158E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8339D3-7E48-B47F-AA27-69F09EF77DCA}"/>
              </a:ext>
            </a:extLst>
          </p:cNvPr>
          <p:cNvSpPr/>
          <p:nvPr userDrawn="1"/>
        </p:nvSpPr>
        <p:spPr>
          <a:xfrm>
            <a:off x="3801035" y="0"/>
            <a:ext cx="4105835" cy="6858000"/>
          </a:xfrm>
          <a:prstGeom prst="rect">
            <a:avLst/>
          </a:prstGeom>
          <a:solidFill>
            <a:srgbClr val="23D1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34244A-5E9A-C7CE-015C-ACB417C440DB}"/>
              </a:ext>
            </a:extLst>
          </p:cNvPr>
          <p:cNvSpPr/>
          <p:nvPr userDrawn="1"/>
        </p:nvSpPr>
        <p:spPr>
          <a:xfrm>
            <a:off x="7906870" y="0"/>
            <a:ext cx="4285129" cy="6858000"/>
          </a:xfrm>
          <a:prstGeom prst="rect">
            <a:avLst/>
          </a:prstGeom>
          <a:solidFill>
            <a:srgbClr val="8DEB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1577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084-3A62-C0FD-EFE9-C6EF736287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C4D15-DA15-7C6D-4FE2-452C394A54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8C351D-BFF1-370E-2163-F4462C7155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DCD09452-F8BA-DE5C-7860-96B07F85CA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000521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0C37-370A-1A5D-D86D-B87AC77D82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BCB92C-7E82-5EC6-5CBA-C9399BB508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F0E6FE-6279-DFFC-1F05-EF6AD634D90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209EAA77-E898-511E-4E38-A8EEEA2AB0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521602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9C55-693E-DFF8-74FF-2C153982E7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684D00-D19A-BDD5-E24D-C31C755B26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F90EB1-4A87-68C3-2857-92022A6E21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51AB7-1AA3-DF7D-0A0A-3B754F9FAC51}"/>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0E6B1479-59BE-9EC1-3008-DF83FD659F9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02398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C0EC-69A7-0BB0-121B-756DAB726F3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F7D395-48CE-5F55-123F-C3949D97A7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E09C4-23B4-4457-15AC-3E15247C311C}"/>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833288-36D9-A5D3-33B4-B1A9EF7CFA1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720820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06F-F470-8751-6B1E-049BC85330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D1497-6D67-A637-3C2C-4FE8B6DED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44C049-517E-2F2F-8663-94B9D9CD09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EF7855-EAA1-BAA2-A4D5-37B4FC307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910E2D-2749-141A-DC4E-8B21FD582D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C4DBC7-7064-F398-AFEB-FD504BED101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8" name="Footer Placeholder 7">
            <a:extLst>
              <a:ext uri="{FF2B5EF4-FFF2-40B4-BE49-F238E27FC236}">
                <a16:creationId xmlns:a16="http://schemas.microsoft.com/office/drawing/2014/main" id="{FCB42B43-B5C9-8B29-C640-2173B3EBF7A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889710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E30E-A6F4-4220-5CBA-E03DFE32CD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27F501-D99A-F139-FE86-834618EC683D}"/>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4" name="Footer Placeholder 3">
            <a:extLst>
              <a:ext uri="{FF2B5EF4-FFF2-40B4-BE49-F238E27FC236}">
                <a16:creationId xmlns:a16="http://schemas.microsoft.com/office/drawing/2014/main" id="{6A79C427-5351-B1EA-23FA-1F01B999B21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88986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D776F-E038-567E-9FFA-270308A7AB3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3" name="Footer Placeholder 2">
            <a:extLst>
              <a:ext uri="{FF2B5EF4-FFF2-40B4-BE49-F238E27FC236}">
                <a16:creationId xmlns:a16="http://schemas.microsoft.com/office/drawing/2014/main" id="{9AA7D065-0F87-6680-99B5-651CCCD71BA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584076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896-BCAA-6188-4D5C-D285114938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B42920-91CD-6141-4225-71F940072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1D89D5-4A74-3DBB-6A30-9147A341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71857-422C-2D46-0EBA-9BC155CB130F}"/>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6C43BEA5-583E-E6C2-7B79-4D2F2D1026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314267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2D40-6719-C515-4B36-4B711C9EA4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4121DE-E42B-E0D9-700E-82B77CC8C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4F37A-0156-A3D8-6122-6CC9F1AA2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9FD59-4B15-7AA1-0135-F618DF0C6F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2777EDCB-C526-6F87-9BB6-55C31EDF8E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22235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C0EC-69A7-0BB0-121B-756DAB726F3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F7D395-48CE-5F55-123F-C3949D97A7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E09C4-23B4-4457-15AC-3E15247C311C}"/>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833288-36D9-A5D3-33B4-B1A9EF7CFA1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355739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0DBE7-1A9B-8AD5-AA68-90BF9E7B48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20A11F-8859-A948-65E8-9835B9E34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C5CF2D-F59E-546B-8851-C73D3D8CEE2B}"/>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AB71ACBE-0C6A-F235-3C20-B66D7221E0B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18709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r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8318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75385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15778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0DBE7-1A9B-8AD5-AA68-90BF9E7B48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20A11F-8859-A948-65E8-9835B9E34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C5CF2D-F59E-546B-8851-C73D3D8CEE2B}"/>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AB71ACBE-0C6A-F235-3C20-B66D7221E0B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64548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9284177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2385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050320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9245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5422410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1003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75494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831288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2620760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649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2361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5861925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100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64743424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0248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576750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9414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7420462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280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55229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93944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620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92985586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21531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482019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2982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8383454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8856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192159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085376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3730652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811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0634045-382F-ABAC-3957-7CDEF8A3E81B}"/>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Tree>
    <p:extLst>
      <p:ext uri="{BB962C8B-B14F-4D97-AF65-F5344CB8AC3E}">
        <p14:creationId xmlns:p14="http://schemas.microsoft.com/office/powerpoint/2010/main" val="349349094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997308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39844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202382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4610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92052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16600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8244713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6232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6139127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08646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b="0" i="0">
                <a:latin typeface="Museo Sans 3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257552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06675694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93419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237172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68626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50225961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12402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233743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101138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9191139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9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6ACE-84BB-E73D-8C9E-0C827959F3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1EE0654-2BCE-7E16-E468-BF941F6DD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4843B37-ADDF-E18D-5430-85BBEF48EB3E}"/>
              </a:ext>
            </a:extLst>
          </p:cNvPr>
          <p:cNvSpPr>
            <a:spLocks noGrp="1"/>
          </p:cNvSpPr>
          <p:nvPr>
            <p:ph type="dt" sz="half" idx="10"/>
          </p:nvPr>
        </p:nvSpPr>
        <p:spPr>
          <a:xfrm>
            <a:off x="838200" y="6356350"/>
            <a:ext cx="2743200" cy="365125"/>
          </a:xfrm>
          <a:prstGeom prst="rect">
            <a:avLst/>
          </a:prstGeom>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005ACC4-6225-7051-32B6-652BD8988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6E4DA-F333-E51F-5A45-8BF544AE9DB4}"/>
              </a:ext>
            </a:extLst>
          </p:cNvPr>
          <p:cNvSpPr>
            <a:spLocks noGrp="1"/>
          </p:cNvSpPr>
          <p:nvPr>
            <p:ph type="sldNum" sz="quarter" idx="12"/>
          </p:nvPr>
        </p:nvSpPr>
        <p:spPr>
          <a:xfrm>
            <a:off x="8610600" y="6168520"/>
            <a:ext cx="2743200" cy="365125"/>
          </a:xfrm>
          <a:prstGeom prst="rect">
            <a:avLst/>
          </a:prstGeom>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2382690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b="0" i="0">
                <a:latin typeface="Museo Sans 3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
        <p:nvSpPr>
          <p:cNvPr id="2" name="Rectangle 1">
            <a:extLst>
              <a:ext uri="{FF2B5EF4-FFF2-40B4-BE49-F238E27FC236}">
                <a16:creationId xmlns:a16="http://schemas.microsoft.com/office/drawing/2014/main" id="{BE73CDF4-22C4-A0BB-66D4-97AA43BA8EE3}"/>
              </a:ext>
            </a:extLst>
          </p:cNvPr>
          <p:cNvSpPr/>
          <p:nvPr userDrawn="1"/>
        </p:nvSpPr>
        <p:spPr>
          <a:xfrm>
            <a:off x="0" y="0"/>
            <a:ext cx="3801035" cy="6858000"/>
          </a:xfrm>
          <a:prstGeom prst="rect">
            <a:avLst/>
          </a:prstGeom>
          <a:solidFill>
            <a:srgbClr val="1B44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1AF27B7-341A-B706-D7C9-46FBFF71EE46}"/>
              </a:ext>
            </a:extLst>
          </p:cNvPr>
          <p:cNvSpPr/>
          <p:nvPr userDrawn="1"/>
        </p:nvSpPr>
        <p:spPr>
          <a:xfrm>
            <a:off x="3801035" y="0"/>
            <a:ext cx="4105835" cy="6858000"/>
          </a:xfrm>
          <a:prstGeom prst="rect">
            <a:avLst/>
          </a:prstGeom>
          <a:solidFill>
            <a:srgbClr val="2F6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93E096-7F56-997B-E060-FD8CED433725}"/>
              </a:ext>
            </a:extLst>
          </p:cNvPr>
          <p:cNvSpPr/>
          <p:nvPr userDrawn="1"/>
        </p:nvSpPr>
        <p:spPr>
          <a:xfrm>
            <a:off x="7906870" y="0"/>
            <a:ext cx="4285129" cy="6858000"/>
          </a:xfrm>
          <a:prstGeom prst="rect">
            <a:avLst/>
          </a:prstGeom>
          <a:solidFill>
            <a:srgbClr val="A9C9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7825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721356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79910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14912547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7115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439525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281052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33274004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1156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247597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8326445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9860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084-3A62-C0FD-EFE9-C6EF736287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C4D15-DA15-7C6D-4FE2-452C394A545C}"/>
              </a:ext>
            </a:extLst>
          </p:cNvPr>
          <p:cNvSpPr>
            <a:spLocks noGrp="1"/>
          </p:cNvSpPr>
          <p:nvPr>
            <p:ph idx="1"/>
          </p:nvPr>
        </p:nvSpPr>
        <p:spPr/>
        <p:txBody>
          <a:bodyPr/>
          <a:lstStyle>
            <a:lvl1pPr>
              <a:defRPr b="0" i="0">
                <a:latin typeface="Museo Sans 300" panose="02000000000000000000" pitchFamily="2" charset="77"/>
              </a:defRPr>
            </a:lvl1pPr>
            <a:lvl2pPr>
              <a:defRPr b="0" i="0">
                <a:latin typeface="Museo Sans 300" panose="02000000000000000000" pitchFamily="2" charset="77"/>
              </a:defRPr>
            </a:lvl2pPr>
            <a:lvl3pPr>
              <a:defRPr b="0" i="0">
                <a:latin typeface="Museo Sans 300" panose="02000000000000000000" pitchFamily="2" charset="77"/>
              </a:defRPr>
            </a:lvl3pPr>
            <a:lvl4pPr>
              <a:defRPr b="0" i="0">
                <a:latin typeface="Museo Sans 300" panose="02000000000000000000" pitchFamily="2" charset="77"/>
              </a:defRPr>
            </a:lvl4pPr>
            <a:lvl5pPr>
              <a:defRPr b="0" i="0">
                <a:latin typeface="Museo Sans 300" panose="02000000000000000000"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8C351D-BFF1-370E-2163-F4462C7155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DCD09452-F8BA-DE5C-7860-96B07F85CA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509782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9605468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41669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388404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635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39410957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9423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421054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94510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0022522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44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0C37-370A-1A5D-D86D-B87AC77D82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BCB92C-7E82-5EC6-5CBA-C9399BB508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F0E6FE-6279-DFFC-1F05-EF6AD634D90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209EAA77-E898-511E-4E38-A8EEEA2AB0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0171011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05311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71753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42198641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00546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4836605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01523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9809044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12931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188145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88257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9C55-693E-DFF8-74FF-2C153982E7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684D00-D19A-BDD5-E24D-C31C755B26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F90EB1-4A87-68C3-2857-92022A6E21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51AB7-1AA3-DF7D-0A0A-3B754F9FAC51}"/>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0E6B1479-59BE-9EC1-3008-DF83FD659F9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6535245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78552276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9855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396530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07025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05770331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59153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660039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611542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75269570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11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06F-F470-8751-6B1E-049BC85330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D1497-6D67-A637-3C2C-4FE8B6DED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44C049-517E-2F2F-8663-94B9D9CD09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EF7855-EAA1-BAA2-A4D5-37B4FC307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910E2D-2749-141A-DC4E-8B21FD582D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C4DBC7-7064-F398-AFEB-FD504BED101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8" name="Footer Placeholder 7">
            <a:extLst>
              <a:ext uri="{FF2B5EF4-FFF2-40B4-BE49-F238E27FC236}">
                <a16:creationId xmlns:a16="http://schemas.microsoft.com/office/drawing/2014/main" id="{FCB42B43-B5C9-8B29-C640-2173B3EBF7A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1241447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7E7C0-2D31-7DC5-44AD-577BE054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761246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3C55CD3-DFFD-9793-C9B8-D6840CA495F5}"/>
              </a:ext>
            </a:extLst>
          </p:cNvPr>
          <p:cNvSpPr txBox="1"/>
          <p:nvPr userDrawn="1"/>
        </p:nvSpPr>
        <p:spPr>
          <a:xfrm rot="16200000">
            <a:off x="-276423" y="5588616"/>
            <a:ext cx="1144318" cy="261610"/>
          </a:xfrm>
          <a:prstGeom prst="rect">
            <a:avLst/>
          </a:prstGeom>
          <a:noFill/>
        </p:spPr>
        <p:txBody>
          <a:bodyPr wrap="square" rtlCol="0">
            <a:spAutoFit/>
          </a:bodyPr>
          <a:lstStyle/>
          <a:p>
            <a:pPr algn="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ASSOCIATES</a:t>
            </a:r>
          </a:p>
        </p:txBody>
      </p:sp>
      <p:sp>
        <p:nvSpPr>
          <p:cNvPr id="2" name="Title 1">
            <a:extLst>
              <a:ext uri="{FF2B5EF4-FFF2-40B4-BE49-F238E27FC236}">
                <a16:creationId xmlns:a16="http://schemas.microsoft.com/office/drawing/2014/main" id="{63B7FE94-F359-D154-F3A9-69691D3440A4}"/>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71924-CB19-4BD6-410F-7DE4E40F6AC8}"/>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59620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659C-005E-A5A9-12F0-4F012F1D07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DD4938-C215-31DE-11B4-730DB21224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406336221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96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E30E-A6F4-4220-5CBA-E03DFE32CD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27F501-D99A-F139-FE86-834618EC683D}"/>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4" name="Footer Placeholder 3">
            <a:extLst>
              <a:ext uri="{FF2B5EF4-FFF2-40B4-BE49-F238E27FC236}">
                <a16:creationId xmlns:a16="http://schemas.microsoft.com/office/drawing/2014/main" id="{6A79C427-5351-B1EA-23FA-1F01B999B21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1571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D776F-E038-567E-9FFA-270308A7AB3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3" name="Footer Placeholder 2">
            <a:extLst>
              <a:ext uri="{FF2B5EF4-FFF2-40B4-BE49-F238E27FC236}">
                <a16:creationId xmlns:a16="http://schemas.microsoft.com/office/drawing/2014/main" id="{9AA7D065-0F87-6680-99B5-651CCCD71BA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86741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896-BCAA-6188-4D5C-D285114938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B42920-91CD-6141-4225-71F940072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1D89D5-4A74-3DBB-6A30-9147A341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71857-422C-2D46-0EBA-9BC155CB130F}"/>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6C43BEA5-583E-E6C2-7B79-4D2F2D1026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501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2D40-6719-C515-4B36-4B711C9EA4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4121DE-E42B-E0D9-700E-82B77CC8C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4F37A-0156-A3D8-6122-6CC9F1AA2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9FD59-4B15-7AA1-0135-F618DF0C6F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2777EDCB-C526-6F87-9BB6-55C31EDF8E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50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C0EC-69A7-0BB0-121B-756DAB726F3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F7D395-48CE-5F55-123F-C3949D97A7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E09C4-23B4-4457-15AC-3E15247C311C}"/>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833288-36D9-A5D3-33B4-B1A9EF7CFA1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1028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6ACE-84BB-E73D-8C9E-0C827959F3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1EE0654-2BCE-7E16-E468-BF941F6DD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4843B37-ADDF-E18D-5430-85BBEF48EB3E}"/>
              </a:ext>
            </a:extLst>
          </p:cNvPr>
          <p:cNvSpPr>
            <a:spLocks noGrp="1"/>
          </p:cNvSpPr>
          <p:nvPr>
            <p:ph type="dt" sz="half" idx="10"/>
          </p:nvPr>
        </p:nvSpPr>
        <p:spPr>
          <a:xfrm>
            <a:off x="838200" y="6356350"/>
            <a:ext cx="2743200" cy="365125"/>
          </a:xfrm>
          <a:prstGeom prst="rect">
            <a:avLst/>
          </a:prstGeom>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005ACC4-6225-7051-32B6-652BD8988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6E4DA-F333-E51F-5A45-8BF544AE9DB4}"/>
              </a:ext>
            </a:extLst>
          </p:cNvPr>
          <p:cNvSpPr>
            <a:spLocks noGrp="1"/>
          </p:cNvSpPr>
          <p:nvPr>
            <p:ph type="sldNum" sz="quarter" idx="12"/>
          </p:nvPr>
        </p:nvSpPr>
        <p:spPr>
          <a:xfrm>
            <a:off x="8610600" y="6168520"/>
            <a:ext cx="2743200" cy="365125"/>
          </a:xfrm>
          <a:prstGeom prst="rect">
            <a:avLst/>
          </a:prstGeom>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2191293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0DBE7-1A9B-8AD5-AA68-90BF9E7B48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20A11F-8859-A948-65E8-9835B9E34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C5CF2D-F59E-546B-8851-C73D3D8CEE2B}"/>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AB71ACBE-0C6A-F235-3C20-B66D7221E0B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09215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r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527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86730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
        <p:nvSpPr>
          <p:cNvPr id="2" name="Rectangle 1">
            <a:extLst>
              <a:ext uri="{FF2B5EF4-FFF2-40B4-BE49-F238E27FC236}">
                <a16:creationId xmlns:a16="http://schemas.microsoft.com/office/drawing/2014/main" id="{64CE9B33-D21B-EFA1-63EE-C1991BCD79FB}"/>
              </a:ext>
            </a:extLst>
          </p:cNvPr>
          <p:cNvSpPr/>
          <p:nvPr userDrawn="1"/>
        </p:nvSpPr>
        <p:spPr>
          <a:xfrm>
            <a:off x="0" y="0"/>
            <a:ext cx="3801035" cy="6858000"/>
          </a:xfrm>
          <a:prstGeom prst="rect">
            <a:avLst/>
          </a:prstGeom>
          <a:solidFill>
            <a:srgbClr val="D9A9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A628BA8-7B92-EDEB-2406-0789FCB5F4C6}"/>
              </a:ext>
            </a:extLst>
          </p:cNvPr>
          <p:cNvSpPr/>
          <p:nvPr userDrawn="1"/>
        </p:nvSpPr>
        <p:spPr>
          <a:xfrm>
            <a:off x="3801035" y="0"/>
            <a:ext cx="4105835" cy="6858000"/>
          </a:xfrm>
          <a:prstGeom prst="rect">
            <a:avLst/>
          </a:prstGeom>
          <a:solidFill>
            <a:srgbClr val="1D71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66A09B-EDBF-C4C2-8B36-285974EB7FE5}"/>
              </a:ext>
            </a:extLst>
          </p:cNvPr>
          <p:cNvSpPr/>
          <p:nvPr userDrawn="1"/>
        </p:nvSpPr>
        <p:spPr>
          <a:xfrm>
            <a:off x="7906870" y="0"/>
            <a:ext cx="4285129" cy="6858000"/>
          </a:xfrm>
          <a:prstGeom prst="rect">
            <a:avLst/>
          </a:prstGeom>
          <a:solidFill>
            <a:srgbClr val="181B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191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084-3A62-C0FD-EFE9-C6EF736287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C4D15-DA15-7C6D-4FE2-452C394A54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8C351D-BFF1-370E-2163-F4462C7155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DCD09452-F8BA-DE5C-7860-96B07F85CA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9572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0C37-370A-1A5D-D86D-B87AC77D82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BCB92C-7E82-5EC6-5CBA-C9399BB508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F0E6FE-6279-DFFC-1F05-EF6AD634D90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209EAA77-E898-511E-4E38-A8EEEA2AB0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9333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9C55-693E-DFF8-74FF-2C153982E7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684D00-D19A-BDD5-E24D-C31C755B26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F90EB1-4A87-68C3-2857-92022A6E21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51AB7-1AA3-DF7D-0A0A-3B754F9FAC51}"/>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0E6B1479-59BE-9EC1-3008-DF83FD659F9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07328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06F-F470-8751-6B1E-049BC85330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D1497-6D67-A637-3C2C-4FE8B6DED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44C049-517E-2F2F-8663-94B9D9CD09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EF7855-EAA1-BAA2-A4D5-37B4FC307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910E2D-2749-141A-DC4E-8B21FD582D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C4DBC7-7064-F398-AFEB-FD504BED101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8" name="Footer Placeholder 7">
            <a:extLst>
              <a:ext uri="{FF2B5EF4-FFF2-40B4-BE49-F238E27FC236}">
                <a16:creationId xmlns:a16="http://schemas.microsoft.com/office/drawing/2014/main" id="{FCB42B43-B5C9-8B29-C640-2173B3EBF7A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2467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E30E-A6F4-4220-5CBA-E03DFE32CD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27F501-D99A-F139-FE86-834618EC683D}"/>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4" name="Footer Placeholder 3">
            <a:extLst>
              <a:ext uri="{FF2B5EF4-FFF2-40B4-BE49-F238E27FC236}">
                <a16:creationId xmlns:a16="http://schemas.microsoft.com/office/drawing/2014/main" id="{6A79C427-5351-B1EA-23FA-1F01B999B21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1287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D776F-E038-567E-9FFA-270308A7AB3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3" name="Footer Placeholder 2">
            <a:extLst>
              <a:ext uri="{FF2B5EF4-FFF2-40B4-BE49-F238E27FC236}">
                <a16:creationId xmlns:a16="http://schemas.microsoft.com/office/drawing/2014/main" id="{9AA7D065-0F87-6680-99B5-651CCCD71BA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9421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63301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896-BCAA-6188-4D5C-D285114938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B42920-91CD-6141-4225-71F940072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1D89D5-4A74-3DBB-6A30-9147A341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71857-422C-2D46-0EBA-9BC155CB130F}"/>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6C43BEA5-583E-E6C2-7B79-4D2F2D1026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24522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2D40-6719-C515-4B36-4B711C9EA4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4121DE-E42B-E0D9-700E-82B77CC8C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4F37A-0156-A3D8-6122-6CC9F1AA2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9FD59-4B15-7AA1-0135-F618DF0C6F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2777EDCB-C526-6F87-9BB6-55C31EDF8E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9364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C0EC-69A7-0BB0-121B-756DAB726F3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F7D395-48CE-5F55-123F-C3949D97A7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E09C4-23B4-4457-15AC-3E15247C311C}"/>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833288-36D9-A5D3-33B4-B1A9EF7CFA1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62507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0DBE7-1A9B-8AD5-AA68-90BF9E7B48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20A11F-8859-A948-65E8-9835B9E34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C5CF2D-F59E-546B-8851-C73D3D8CEE2B}"/>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AB71ACBE-0C6A-F235-3C20-B66D7221E0B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57240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r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420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20326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
        <p:nvSpPr>
          <p:cNvPr id="2" name="Rectangle 1">
            <a:extLst>
              <a:ext uri="{FF2B5EF4-FFF2-40B4-BE49-F238E27FC236}">
                <a16:creationId xmlns:a16="http://schemas.microsoft.com/office/drawing/2014/main" id="{64CE9B33-D21B-EFA1-63EE-C1991BCD79FB}"/>
              </a:ext>
            </a:extLst>
          </p:cNvPr>
          <p:cNvSpPr/>
          <p:nvPr userDrawn="1"/>
        </p:nvSpPr>
        <p:spPr>
          <a:xfrm>
            <a:off x="0" y="0"/>
            <a:ext cx="3801035" cy="6858000"/>
          </a:xfrm>
          <a:prstGeom prst="rect">
            <a:avLst/>
          </a:prstGeom>
          <a:solidFill>
            <a:srgbClr val="D9A9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A628BA8-7B92-EDEB-2406-0789FCB5F4C6}"/>
              </a:ext>
            </a:extLst>
          </p:cNvPr>
          <p:cNvSpPr/>
          <p:nvPr userDrawn="1"/>
        </p:nvSpPr>
        <p:spPr>
          <a:xfrm>
            <a:off x="3801035" y="0"/>
            <a:ext cx="4105835" cy="6858000"/>
          </a:xfrm>
          <a:prstGeom prst="rect">
            <a:avLst/>
          </a:prstGeom>
          <a:solidFill>
            <a:srgbClr val="1D71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66A09B-EDBF-C4C2-8B36-285974EB7FE5}"/>
              </a:ext>
            </a:extLst>
          </p:cNvPr>
          <p:cNvSpPr/>
          <p:nvPr userDrawn="1"/>
        </p:nvSpPr>
        <p:spPr>
          <a:xfrm>
            <a:off x="7906870" y="0"/>
            <a:ext cx="4285129" cy="6858000"/>
          </a:xfrm>
          <a:prstGeom prst="rect">
            <a:avLst/>
          </a:prstGeom>
          <a:solidFill>
            <a:srgbClr val="181B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235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084-3A62-C0FD-EFE9-C6EF736287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C4D15-DA15-7C6D-4FE2-452C394A54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8C351D-BFF1-370E-2163-F4462C7155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DCD09452-F8BA-DE5C-7860-96B07F85CA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073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0C37-370A-1A5D-D86D-B87AC77D82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BCB92C-7E82-5EC6-5CBA-C9399BB508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F0E6FE-6279-DFFC-1F05-EF6AD634D90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209EAA77-E898-511E-4E38-A8EEEA2AB0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95844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9C55-693E-DFF8-74FF-2C153982E7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684D00-D19A-BDD5-E24D-C31C755B26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F90EB1-4A87-68C3-2857-92022A6E21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51AB7-1AA3-DF7D-0A0A-3B754F9FAC51}"/>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0E6B1479-59BE-9EC1-3008-DF83FD659F9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99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
        <p:nvSpPr>
          <p:cNvPr id="2" name="Rectangle 1">
            <a:extLst>
              <a:ext uri="{FF2B5EF4-FFF2-40B4-BE49-F238E27FC236}">
                <a16:creationId xmlns:a16="http://schemas.microsoft.com/office/drawing/2014/main" id="{1DAA50BC-03B3-B051-1FAB-97A3366BD6C6}"/>
              </a:ext>
            </a:extLst>
          </p:cNvPr>
          <p:cNvSpPr/>
          <p:nvPr userDrawn="1"/>
        </p:nvSpPr>
        <p:spPr>
          <a:xfrm>
            <a:off x="0" y="0"/>
            <a:ext cx="3801035" cy="6858000"/>
          </a:xfrm>
          <a:prstGeom prst="rect">
            <a:avLst/>
          </a:prstGeom>
          <a:solidFill>
            <a:srgbClr val="9B5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874C0B-39D1-82C8-76B3-33D0717936EF}"/>
              </a:ext>
            </a:extLst>
          </p:cNvPr>
          <p:cNvSpPr/>
          <p:nvPr userDrawn="1"/>
        </p:nvSpPr>
        <p:spPr>
          <a:xfrm>
            <a:off x="3801035" y="0"/>
            <a:ext cx="4105835" cy="6858000"/>
          </a:xfrm>
          <a:prstGeom prst="rect">
            <a:avLst/>
          </a:prstGeom>
          <a:solidFill>
            <a:srgbClr val="D989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4C1EFC-7A05-5260-281F-0B28AACAA961}"/>
              </a:ext>
            </a:extLst>
          </p:cNvPr>
          <p:cNvSpPr/>
          <p:nvPr userDrawn="1"/>
        </p:nvSpPr>
        <p:spPr>
          <a:xfrm>
            <a:off x="7906870" y="0"/>
            <a:ext cx="4285129" cy="6858000"/>
          </a:xfrm>
          <a:prstGeom prst="rect">
            <a:avLst/>
          </a:prstGeom>
          <a:solidFill>
            <a:srgbClr val="F4CA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500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06F-F470-8751-6B1E-049BC85330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D1497-6D67-A637-3C2C-4FE8B6DED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44C049-517E-2F2F-8663-94B9D9CD09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EF7855-EAA1-BAA2-A4D5-37B4FC307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910E2D-2749-141A-DC4E-8B21FD582D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C4DBC7-7064-F398-AFEB-FD504BED101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8" name="Footer Placeholder 7">
            <a:extLst>
              <a:ext uri="{FF2B5EF4-FFF2-40B4-BE49-F238E27FC236}">
                <a16:creationId xmlns:a16="http://schemas.microsoft.com/office/drawing/2014/main" id="{FCB42B43-B5C9-8B29-C640-2173B3EBF7A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55020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E30E-A6F4-4220-5CBA-E03DFE32CD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27F501-D99A-F139-FE86-834618EC683D}"/>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4" name="Footer Placeholder 3">
            <a:extLst>
              <a:ext uri="{FF2B5EF4-FFF2-40B4-BE49-F238E27FC236}">
                <a16:creationId xmlns:a16="http://schemas.microsoft.com/office/drawing/2014/main" id="{6A79C427-5351-B1EA-23FA-1F01B999B21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2726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D776F-E038-567E-9FFA-270308A7AB3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3" name="Footer Placeholder 2">
            <a:extLst>
              <a:ext uri="{FF2B5EF4-FFF2-40B4-BE49-F238E27FC236}">
                <a16:creationId xmlns:a16="http://schemas.microsoft.com/office/drawing/2014/main" id="{9AA7D065-0F87-6680-99B5-651CCCD71BA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85546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896-BCAA-6188-4D5C-D285114938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B42920-91CD-6141-4225-71F940072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1D89D5-4A74-3DBB-6A30-9147A341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71857-422C-2D46-0EBA-9BC155CB130F}"/>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6C43BEA5-583E-E6C2-7B79-4D2F2D1026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581996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2D40-6719-C515-4B36-4B711C9EA4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4121DE-E42B-E0D9-700E-82B77CC8C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4F37A-0156-A3D8-6122-6CC9F1AA2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9FD59-4B15-7AA1-0135-F618DF0C6F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2777EDCB-C526-6F87-9BB6-55C31EDF8E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21977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C0EC-69A7-0BB0-121B-756DAB726F3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F7D395-48CE-5F55-123F-C3949D97A7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E09C4-23B4-4457-15AC-3E15247C311C}"/>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833288-36D9-A5D3-33B4-B1A9EF7CFA1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8562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0DBE7-1A9B-8AD5-AA68-90BF9E7B48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20A11F-8859-A948-65E8-9835B9E34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C5CF2D-F59E-546B-8851-C73D3D8CEE2B}"/>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AB71ACBE-0C6A-F235-3C20-B66D7221E0B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65858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r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2454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3833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
        <p:nvSpPr>
          <p:cNvPr id="2" name="Rectangle 1">
            <a:extLst>
              <a:ext uri="{FF2B5EF4-FFF2-40B4-BE49-F238E27FC236}">
                <a16:creationId xmlns:a16="http://schemas.microsoft.com/office/drawing/2014/main" id="{64CE9B33-D21B-EFA1-63EE-C1991BCD79FB}"/>
              </a:ext>
            </a:extLst>
          </p:cNvPr>
          <p:cNvSpPr/>
          <p:nvPr userDrawn="1"/>
        </p:nvSpPr>
        <p:spPr>
          <a:xfrm>
            <a:off x="0" y="0"/>
            <a:ext cx="3801035" cy="6858000"/>
          </a:xfrm>
          <a:prstGeom prst="rect">
            <a:avLst/>
          </a:prstGeom>
          <a:solidFill>
            <a:srgbClr val="D9A9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A628BA8-7B92-EDEB-2406-0789FCB5F4C6}"/>
              </a:ext>
            </a:extLst>
          </p:cNvPr>
          <p:cNvSpPr/>
          <p:nvPr userDrawn="1"/>
        </p:nvSpPr>
        <p:spPr>
          <a:xfrm>
            <a:off x="3801035" y="0"/>
            <a:ext cx="4105835" cy="6858000"/>
          </a:xfrm>
          <a:prstGeom prst="rect">
            <a:avLst/>
          </a:prstGeom>
          <a:solidFill>
            <a:srgbClr val="1D71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66A09B-EDBF-C4C2-8B36-285974EB7FE5}"/>
              </a:ext>
            </a:extLst>
          </p:cNvPr>
          <p:cNvSpPr/>
          <p:nvPr userDrawn="1"/>
        </p:nvSpPr>
        <p:spPr>
          <a:xfrm>
            <a:off x="7906870" y="0"/>
            <a:ext cx="4285129" cy="6858000"/>
          </a:xfrm>
          <a:prstGeom prst="rect">
            <a:avLst/>
          </a:prstGeom>
          <a:solidFill>
            <a:srgbClr val="181B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469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084-3A62-C0FD-EFE9-C6EF736287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C4D15-DA15-7C6D-4FE2-452C394A54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8C351D-BFF1-370E-2163-F4462C7155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DCD09452-F8BA-DE5C-7860-96B07F85CA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819935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084-3A62-C0FD-EFE9-C6EF736287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C4D15-DA15-7C6D-4FE2-452C394A54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8C351D-BFF1-370E-2163-F4462C7155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DCD09452-F8BA-DE5C-7860-96B07F85CA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946959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0C37-370A-1A5D-D86D-B87AC77D82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BCB92C-7E82-5EC6-5CBA-C9399BB508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F0E6FE-6279-DFFC-1F05-EF6AD634D90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209EAA77-E898-511E-4E38-A8EEEA2AB0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106146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9C55-693E-DFF8-74FF-2C153982E7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684D00-D19A-BDD5-E24D-C31C755B26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F90EB1-4A87-68C3-2857-92022A6E21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51AB7-1AA3-DF7D-0A0A-3B754F9FAC51}"/>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0E6B1479-59BE-9EC1-3008-DF83FD659F9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211519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06F-F470-8751-6B1E-049BC85330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D1497-6D67-A637-3C2C-4FE8B6DED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44C049-517E-2F2F-8663-94B9D9CD09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EF7855-EAA1-BAA2-A4D5-37B4FC307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910E2D-2749-141A-DC4E-8B21FD582D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C4DBC7-7064-F398-AFEB-FD504BED101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8" name="Footer Placeholder 7">
            <a:extLst>
              <a:ext uri="{FF2B5EF4-FFF2-40B4-BE49-F238E27FC236}">
                <a16:creationId xmlns:a16="http://schemas.microsoft.com/office/drawing/2014/main" id="{FCB42B43-B5C9-8B29-C640-2173B3EBF7A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835702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E30E-A6F4-4220-5CBA-E03DFE32CD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27F501-D99A-F139-FE86-834618EC683D}"/>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4" name="Footer Placeholder 3">
            <a:extLst>
              <a:ext uri="{FF2B5EF4-FFF2-40B4-BE49-F238E27FC236}">
                <a16:creationId xmlns:a16="http://schemas.microsoft.com/office/drawing/2014/main" id="{6A79C427-5351-B1EA-23FA-1F01B999B21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080785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D776F-E038-567E-9FFA-270308A7AB3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3" name="Footer Placeholder 2">
            <a:extLst>
              <a:ext uri="{FF2B5EF4-FFF2-40B4-BE49-F238E27FC236}">
                <a16:creationId xmlns:a16="http://schemas.microsoft.com/office/drawing/2014/main" id="{9AA7D065-0F87-6680-99B5-651CCCD71BA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988905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896-BCAA-6188-4D5C-D285114938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B42920-91CD-6141-4225-71F940072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1D89D5-4A74-3DBB-6A30-9147A341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71857-422C-2D46-0EBA-9BC155CB130F}"/>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6C43BEA5-583E-E6C2-7B79-4D2F2D1026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000764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2D40-6719-C515-4B36-4B711C9EA4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4121DE-E42B-E0D9-700E-82B77CC8C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4F37A-0156-A3D8-6122-6CC9F1AA2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9FD59-4B15-7AA1-0135-F618DF0C6F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2777EDCB-C526-6F87-9BB6-55C31EDF8E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52470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C0EC-69A7-0BB0-121B-756DAB726F3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F7D395-48CE-5F55-123F-C3949D97A7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E09C4-23B4-4457-15AC-3E15247C311C}"/>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833288-36D9-A5D3-33B4-B1A9EF7CFA1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727312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0DBE7-1A9B-8AD5-AA68-90BF9E7B48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20A11F-8859-A948-65E8-9835B9E34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C5CF2D-F59E-546B-8851-C73D3D8CEE2B}"/>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AB71ACBE-0C6A-F235-3C20-B66D7221E0B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6240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0C37-370A-1A5D-D86D-B87AC77D82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BCB92C-7E82-5EC6-5CBA-C9399BB508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F0E6FE-6279-DFFC-1F05-EF6AD634D90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209EAA77-E898-511E-4E38-A8EEEA2AB0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473247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r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5399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
        <p:nvSpPr>
          <p:cNvPr id="2" name="Rectangle 1">
            <a:extLst>
              <a:ext uri="{FF2B5EF4-FFF2-40B4-BE49-F238E27FC236}">
                <a16:creationId xmlns:a16="http://schemas.microsoft.com/office/drawing/2014/main" id="{64CE9B33-D21B-EFA1-63EE-C1991BCD79FB}"/>
              </a:ext>
            </a:extLst>
          </p:cNvPr>
          <p:cNvSpPr/>
          <p:nvPr userDrawn="1"/>
        </p:nvSpPr>
        <p:spPr>
          <a:xfrm>
            <a:off x="0" y="0"/>
            <a:ext cx="3801035" cy="6858000"/>
          </a:xfrm>
          <a:prstGeom prst="rect">
            <a:avLst/>
          </a:prstGeom>
          <a:solidFill>
            <a:srgbClr val="D9A9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A628BA8-7B92-EDEB-2406-0789FCB5F4C6}"/>
              </a:ext>
            </a:extLst>
          </p:cNvPr>
          <p:cNvSpPr/>
          <p:nvPr userDrawn="1"/>
        </p:nvSpPr>
        <p:spPr>
          <a:xfrm>
            <a:off x="3801035" y="0"/>
            <a:ext cx="4105835" cy="6858000"/>
          </a:xfrm>
          <a:prstGeom prst="rect">
            <a:avLst/>
          </a:prstGeom>
          <a:solidFill>
            <a:srgbClr val="1D71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66A09B-EDBF-C4C2-8B36-285974EB7FE5}"/>
              </a:ext>
            </a:extLst>
          </p:cNvPr>
          <p:cNvSpPr/>
          <p:nvPr userDrawn="1"/>
        </p:nvSpPr>
        <p:spPr>
          <a:xfrm>
            <a:off x="7906870" y="0"/>
            <a:ext cx="4285129" cy="6858000"/>
          </a:xfrm>
          <a:prstGeom prst="rect">
            <a:avLst/>
          </a:prstGeom>
          <a:solidFill>
            <a:srgbClr val="181B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048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pic>
        <p:nvPicPr>
          <p:cNvPr id="6" name="Picture 5" descr="A person and person sitting at a table&#10;&#10;AI-generated content may be incorrect.">
            <a:extLst>
              <a:ext uri="{FF2B5EF4-FFF2-40B4-BE49-F238E27FC236}">
                <a16:creationId xmlns:a16="http://schemas.microsoft.com/office/drawing/2014/main" id="{3EE5D993-6FE3-A54A-C7A6-54534E8B03C0}"/>
              </a:ext>
            </a:extLst>
          </p:cNvPr>
          <p:cNvPicPr>
            <a:picLocks noChangeAspect="1"/>
          </p:cNvPicPr>
          <p:nvPr userDrawn="1"/>
        </p:nvPicPr>
        <p:blipFill>
          <a:blip r:embed="rId2"/>
          <a:srcRect b="20263"/>
          <a:stretch>
            <a:fillRect/>
          </a:stretch>
        </p:blipFill>
        <p:spPr>
          <a:xfrm>
            <a:off x="0" y="0"/>
            <a:ext cx="12191999" cy="6481011"/>
          </a:xfrm>
          <a:prstGeom prst="rect">
            <a:avLst/>
          </a:prstGeom>
          <a:ln>
            <a:noFill/>
          </a:ln>
        </p:spPr>
      </p:pic>
      <p:sp>
        <p:nvSpPr>
          <p:cNvPr id="7" name="Rectangle 6">
            <a:extLst>
              <a:ext uri="{FF2B5EF4-FFF2-40B4-BE49-F238E27FC236}">
                <a16:creationId xmlns:a16="http://schemas.microsoft.com/office/drawing/2014/main" id="{46F45C10-B2B0-65A7-E2B1-D58E6A56022C}"/>
              </a:ext>
            </a:extLst>
          </p:cNvPr>
          <p:cNvSpPr/>
          <p:nvPr userDrawn="1"/>
        </p:nvSpPr>
        <p:spPr>
          <a:xfrm>
            <a:off x="0" y="0"/>
            <a:ext cx="5261811" cy="6481011"/>
          </a:xfrm>
          <a:prstGeom prst="rect">
            <a:avLst/>
          </a:prstGeom>
          <a:solidFill>
            <a:schemeClr val="bg1">
              <a:alpha val="6477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0846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084-3A62-C0FD-EFE9-C6EF736287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C4D15-DA15-7C6D-4FE2-452C394A54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8C351D-BFF1-370E-2163-F4462C7155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DCD09452-F8BA-DE5C-7860-96B07F85CA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4251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0C37-370A-1A5D-D86D-B87AC77D82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BCB92C-7E82-5EC6-5CBA-C9399BB508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F0E6FE-6279-DFFC-1F05-EF6AD634D90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209EAA77-E898-511E-4E38-A8EEEA2AB0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16491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9C55-693E-DFF8-74FF-2C153982E7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684D00-D19A-BDD5-E24D-C31C755B26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F90EB1-4A87-68C3-2857-92022A6E21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51AB7-1AA3-DF7D-0A0A-3B754F9FAC51}"/>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0E6B1479-59BE-9EC1-3008-DF83FD659F9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861533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06F-F470-8751-6B1E-049BC85330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D1497-6D67-A637-3C2C-4FE8B6DED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44C049-517E-2F2F-8663-94B9D9CD09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EF7855-EAA1-BAA2-A4D5-37B4FC307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910E2D-2749-141A-DC4E-8B21FD582D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C4DBC7-7064-F398-AFEB-FD504BED101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8" name="Footer Placeholder 7">
            <a:extLst>
              <a:ext uri="{FF2B5EF4-FFF2-40B4-BE49-F238E27FC236}">
                <a16:creationId xmlns:a16="http://schemas.microsoft.com/office/drawing/2014/main" id="{FCB42B43-B5C9-8B29-C640-2173B3EBF7A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45411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E30E-A6F4-4220-5CBA-E03DFE32CD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27F501-D99A-F139-FE86-834618EC683D}"/>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4" name="Footer Placeholder 3">
            <a:extLst>
              <a:ext uri="{FF2B5EF4-FFF2-40B4-BE49-F238E27FC236}">
                <a16:creationId xmlns:a16="http://schemas.microsoft.com/office/drawing/2014/main" id="{6A79C427-5351-B1EA-23FA-1F01B999B21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381045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D776F-E038-567E-9FFA-270308A7AB3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3" name="Footer Placeholder 2">
            <a:extLst>
              <a:ext uri="{FF2B5EF4-FFF2-40B4-BE49-F238E27FC236}">
                <a16:creationId xmlns:a16="http://schemas.microsoft.com/office/drawing/2014/main" id="{9AA7D065-0F87-6680-99B5-651CCCD71BA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0528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896-BCAA-6188-4D5C-D285114938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B42920-91CD-6141-4225-71F940072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1D89D5-4A74-3DBB-6A30-9147A341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71857-422C-2D46-0EBA-9BC155CB130F}"/>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6C43BEA5-583E-E6C2-7B79-4D2F2D1026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4733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9C55-693E-DFF8-74FF-2C153982E7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684D00-D19A-BDD5-E24D-C31C755B26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F90EB1-4A87-68C3-2857-92022A6E21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51AB7-1AA3-DF7D-0A0A-3B754F9FAC51}"/>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0E6B1479-59BE-9EC1-3008-DF83FD659F9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30059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2D40-6719-C515-4B36-4B711C9EA4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4121DE-E42B-E0D9-700E-82B77CC8C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4F37A-0156-A3D8-6122-6CC9F1AA2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9FD59-4B15-7AA1-0135-F618DF0C6F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2777EDCB-C526-6F87-9BB6-55C31EDF8E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86223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C0EC-69A7-0BB0-121B-756DAB726F3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F7D395-48CE-5F55-123F-C3949D97A7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E09C4-23B4-4457-15AC-3E15247C311C}"/>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833288-36D9-A5D3-33B4-B1A9EF7CFA1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414689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0DBE7-1A9B-8AD5-AA68-90BF9E7B48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20A11F-8859-A948-65E8-9835B9E34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C5CF2D-F59E-546B-8851-C73D3D8CEE2B}"/>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AB71ACBE-0C6A-F235-3C20-B66D7221E0B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7211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r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2907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E0D14B7D-E0D5-E347-4050-6256451FC335}"/>
              </a:ext>
            </a:extLst>
          </p:cNvPr>
          <p:cNvSpPr/>
          <p:nvPr userDrawn="1"/>
        </p:nvSpPr>
        <p:spPr>
          <a:xfrm>
            <a:off x="0" y="0"/>
            <a:ext cx="3801035" cy="6858000"/>
          </a:xfrm>
          <a:prstGeom prst="rect">
            <a:avLst/>
          </a:prstGeom>
          <a:solidFill>
            <a:srgbClr val="0A15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D01311-44DD-E540-A169-5637C9DD1B8C}"/>
              </a:ext>
            </a:extLst>
          </p:cNvPr>
          <p:cNvSpPr/>
          <p:nvPr userDrawn="1"/>
        </p:nvSpPr>
        <p:spPr>
          <a:xfrm>
            <a:off x="3801035" y="0"/>
            <a:ext cx="4105835" cy="6858000"/>
          </a:xfrm>
          <a:prstGeom prst="rect">
            <a:avLst/>
          </a:prstGeom>
          <a:solidFill>
            <a:srgbClr val="00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2985A6-F68B-D7B9-E14F-6069EFAD3B95}"/>
              </a:ext>
            </a:extLst>
          </p:cNvPr>
          <p:cNvSpPr/>
          <p:nvPr userDrawn="1"/>
        </p:nvSpPr>
        <p:spPr>
          <a:xfrm>
            <a:off x="7906870" y="0"/>
            <a:ext cx="4285129" cy="6858000"/>
          </a:xfrm>
          <a:prstGeom prst="rect">
            <a:avLst/>
          </a:prstGeom>
          <a:solidFill>
            <a:srgbClr val="017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918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551751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084-3A62-C0FD-EFE9-C6EF736287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C4D15-DA15-7C6D-4FE2-452C394A54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8C351D-BFF1-370E-2163-F4462C7155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DCD09452-F8BA-DE5C-7860-96B07F85CA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35564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0C37-370A-1A5D-D86D-B87AC77D82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BCB92C-7E82-5EC6-5CBA-C9399BB508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F0E6FE-6279-DFFC-1F05-EF6AD634D90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209EAA77-E898-511E-4E38-A8EEEA2AB0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52172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9C55-693E-DFF8-74FF-2C153982E7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684D00-D19A-BDD5-E24D-C31C755B26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F90EB1-4A87-68C3-2857-92022A6E21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51AB7-1AA3-DF7D-0A0A-3B754F9FAC51}"/>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0E6B1479-59BE-9EC1-3008-DF83FD659F9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58458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06F-F470-8751-6B1E-049BC85330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D1497-6D67-A637-3C2C-4FE8B6DED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44C049-517E-2F2F-8663-94B9D9CD09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EF7855-EAA1-BAA2-A4D5-37B4FC307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910E2D-2749-141A-DC4E-8B21FD582D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C4DBC7-7064-F398-AFEB-FD504BED101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8" name="Footer Placeholder 7">
            <a:extLst>
              <a:ext uri="{FF2B5EF4-FFF2-40B4-BE49-F238E27FC236}">
                <a16:creationId xmlns:a16="http://schemas.microsoft.com/office/drawing/2014/main" id="{FCB42B43-B5C9-8B29-C640-2173B3EBF7A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920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06F-F470-8751-6B1E-049BC85330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D1497-6D67-A637-3C2C-4FE8B6DED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44C049-517E-2F2F-8663-94B9D9CD09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EF7855-EAA1-BAA2-A4D5-37B4FC307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910E2D-2749-141A-DC4E-8B21FD582D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C4DBC7-7064-F398-AFEB-FD504BED101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8" name="Footer Placeholder 7">
            <a:extLst>
              <a:ext uri="{FF2B5EF4-FFF2-40B4-BE49-F238E27FC236}">
                <a16:creationId xmlns:a16="http://schemas.microsoft.com/office/drawing/2014/main" id="{FCB42B43-B5C9-8B29-C640-2173B3EBF7A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267785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E30E-A6F4-4220-5CBA-E03DFE32CD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27F501-D99A-F139-FE86-834618EC683D}"/>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4" name="Footer Placeholder 3">
            <a:extLst>
              <a:ext uri="{FF2B5EF4-FFF2-40B4-BE49-F238E27FC236}">
                <a16:creationId xmlns:a16="http://schemas.microsoft.com/office/drawing/2014/main" id="{6A79C427-5351-B1EA-23FA-1F01B999B21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928437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D776F-E038-567E-9FFA-270308A7AB39}"/>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3" name="Footer Placeholder 2">
            <a:extLst>
              <a:ext uri="{FF2B5EF4-FFF2-40B4-BE49-F238E27FC236}">
                <a16:creationId xmlns:a16="http://schemas.microsoft.com/office/drawing/2014/main" id="{9AA7D065-0F87-6680-99B5-651CCCD71BA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864649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896-BCAA-6188-4D5C-D285114938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B42920-91CD-6141-4225-71F940072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1D89D5-4A74-3DBB-6A30-9147A341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71857-422C-2D46-0EBA-9BC155CB130F}"/>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6C43BEA5-583E-E6C2-7B79-4D2F2D1026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851656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2D40-6719-C515-4B36-4B711C9EA4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4121DE-E42B-E0D9-700E-82B77CC8C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4F37A-0156-A3D8-6122-6CC9F1AA2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9FD59-4B15-7AA1-0135-F618DF0C6FCE}"/>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6" name="Footer Placeholder 5">
            <a:extLst>
              <a:ext uri="{FF2B5EF4-FFF2-40B4-BE49-F238E27FC236}">
                <a16:creationId xmlns:a16="http://schemas.microsoft.com/office/drawing/2014/main" id="{2777EDCB-C526-6F87-9BB6-55C31EDF8E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31097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C0EC-69A7-0BB0-121B-756DAB726F3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F7D395-48CE-5F55-123F-C3949D97A7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E09C4-23B4-4457-15AC-3E15247C311C}"/>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833288-36D9-A5D3-33B4-B1A9EF7CFA1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76926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0DBE7-1A9B-8AD5-AA68-90BF9E7B48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20A11F-8859-A948-65E8-9835B9E34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C5CF2D-F59E-546B-8851-C73D3D8CEE2B}"/>
              </a:ext>
            </a:extLst>
          </p:cNvPr>
          <p:cNvSpPr>
            <a:spLocks noGrp="1"/>
          </p:cNvSpPr>
          <p:nvPr>
            <p:ph type="dt" sz="half" idx="10"/>
          </p:nvPr>
        </p:nvSpPr>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AB71ACBE-0C6A-F235-3C20-B66D7221E0B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162991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r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1005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C3F96E-6496-8E20-FD89-7BD7DE8A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9D668-7D94-671A-178F-A354C227A449}"/>
              </a:ext>
            </a:extLst>
          </p:cNvPr>
          <p:cNvSpPr>
            <a:spLocks noGrp="1"/>
          </p:cNvSpPr>
          <p:nvPr>
            <p:ph type="dt" sz="half" idx="10"/>
          </p:nvPr>
        </p:nvSpPr>
        <p:spPr>
          <a:xfrm>
            <a:off x="838200" y="6356350"/>
            <a:ext cx="2743200" cy="365125"/>
          </a:xfrm>
          <a:prstGeom prst="rect">
            <a:avLst/>
          </a:prstGeom>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F2011F84-E46F-657C-1411-2E7082F9BF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313E3C-98C2-AE82-D8BF-AF94844CDFB6}"/>
              </a:ext>
            </a:extLst>
          </p:cNvPr>
          <p:cNvSpPr>
            <a:spLocks noGrp="1"/>
          </p:cNvSpPr>
          <p:nvPr>
            <p:ph type="sldNum" sz="quarter" idx="12"/>
          </p:nvPr>
        </p:nvSpPr>
        <p:spPr>
          <a:xfrm>
            <a:off x="8610600" y="6356350"/>
            <a:ext cx="2743200" cy="365125"/>
          </a:xfrm>
          <a:prstGeom prst="rect">
            <a:avLst/>
          </a:prstGeom>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39237087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084-3A62-C0FD-EFE9-C6EF736287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C4D15-DA15-7C6D-4FE2-452C394A54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8C351D-BFF1-370E-2163-F4462C7155CE}"/>
              </a:ext>
            </a:extLst>
          </p:cNvPr>
          <p:cNvSpPr>
            <a:spLocks noGrp="1"/>
          </p:cNvSpPr>
          <p:nvPr>
            <p:ph type="dt" sz="half" idx="10"/>
          </p:nvPr>
        </p:nvSpPr>
        <p:spPr>
          <a:xfrm>
            <a:off x="838200" y="6356350"/>
            <a:ext cx="2743200" cy="365125"/>
          </a:xfrm>
          <a:prstGeom prst="rect">
            <a:avLst/>
          </a:prstGeom>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DCD09452-F8BA-DE5C-7860-96B07F85CA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8AEB98-31A6-E592-4970-1B069874BCE9}"/>
              </a:ext>
            </a:extLst>
          </p:cNvPr>
          <p:cNvSpPr>
            <a:spLocks noGrp="1"/>
          </p:cNvSpPr>
          <p:nvPr>
            <p:ph type="sldNum" sz="quarter" idx="12"/>
          </p:nvPr>
        </p:nvSpPr>
        <p:spPr>
          <a:xfrm>
            <a:off x="8610600" y="6356350"/>
            <a:ext cx="2743200" cy="365125"/>
          </a:xfrm>
          <a:prstGeom prst="rect">
            <a:avLst/>
          </a:prstGeom>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42240820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0C37-370A-1A5D-D86D-B87AC77D82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BCB92C-7E82-5EC6-5CBA-C9399BB508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F0E6FE-6279-DFFC-1F05-EF6AD634D90E}"/>
              </a:ext>
            </a:extLst>
          </p:cNvPr>
          <p:cNvSpPr>
            <a:spLocks noGrp="1"/>
          </p:cNvSpPr>
          <p:nvPr>
            <p:ph type="dt" sz="half" idx="10"/>
          </p:nvPr>
        </p:nvSpPr>
        <p:spPr>
          <a:xfrm>
            <a:off x="838200" y="6356350"/>
            <a:ext cx="2743200" cy="365125"/>
          </a:xfrm>
          <a:prstGeom prst="rect">
            <a:avLst/>
          </a:prstGeom>
        </p:spPr>
        <p:txBody>
          <a:body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209EAA77-E898-511E-4E38-A8EEEA2AB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98B941-8AD8-6A09-1892-E4BE74A434BE}"/>
              </a:ext>
            </a:extLst>
          </p:cNvPr>
          <p:cNvSpPr>
            <a:spLocks noGrp="1"/>
          </p:cNvSpPr>
          <p:nvPr>
            <p:ph type="sldNum" sz="quarter" idx="12"/>
          </p:nvPr>
        </p:nvSpPr>
        <p:spPr>
          <a:xfrm>
            <a:off x="8610600" y="6356350"/>
            <a:ext cx="2743200" cy="365125"/>
          </a:xfrm>
          <a:prstGeom prst="rect">
            <a:avLst/>
          </a:prstGeom>
        </p:spPr>
        <p:txBody>
          <a:bodyPr/>
          <a:lstStyle/>
          <a:p>
            <a:fld id="{BEA8F338-1054-FB4E-8DA9-1FB552DD7F34}" type="slidenum">
              <a:rPr lang="en-US" smtClean="0"/>
              <a:t>‹#›</a:t>
            </a:fld>
            <a:endParaRPr lang="en-US"/>
          </a:p>
        </p:txBody>
      </p:sp>
    </p:spTree>
    <p:extLst>
      <p:ext uri="{BB962C8B-B14F-4D97-AF65-F5344CB8AC3E}">
        <p14:creationId xmlns:p14="http://schemas.microsoft.com/office/powerpoint/2010/main" val="1369534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1.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9.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2.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10.pn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1.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12.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50.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image" Target="../media/image5.png"/><Relationship Id="rId5" Type="http://schemas.openxmlformats.org/officeDocument/2006/relationships/theme" Target="../theme/theme16.xml"/><Relationship Id="rId4" Type="http://schemas.openxmlformats.org/officeDocument/2006/relationships/slideLayout" Target="../slideLayouts/slideLayout151.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5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image" Target="../media/image6.png"/><Relationship Id="rId5" Type="http://schemas.openxmlformats.org/officeDocument/2006/relationships/theme" Target="../theme/theme17.xml"/><Relationship Id="rId4" Type="http://schemas.openxmlformats.org/officeDocument/2006/relationships/slideLayout" Target="../slideLayouts/slideLayout155.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58.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159.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62.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image" Target="../media/image13.png"/><Relationship Id="rId5" Type="http://schemas.openxmlformats.org/officeDocument/2006/relationships/theme" Target="../theme/theme19.xml"/><Relationship Id="rId4"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66.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image" Target="../media/image14.png"/><Relationship Id="rId5" Type="http://schemas.openxmlformats.org/officeDocument/2006/relationships/theme" Target="../theme/theme20.xml"/><Relationship Id="rId4" Type="http://schemas.openxmlformats.org/officeDocument/2006/relationships/slideLayout" Target="../slideLayouts/slideLayout167.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70.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image" Target="../media/image15.png"/><Relationship Id="rId5" Type="http://schemas.openxmlformats.org/officeDocument/2006/relationships/theme" Target="../theme/theme21.xml"/><Relationship Id="rId4" Type="http://schemas.openxmlformats.org/officeDocument/2006/relationships/slideLayout" Target="../slideLayouts/slideLayout17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74.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image" Target="../media/image16.png"/><Relationship Id="rId5" Type="http://schemas.openxmlformats.org/officeDocument/2006/relationships/theme" Target="../theme/theme22.xml"/><Relationship Id="rId4" Type="http://schemas.openxmlformats.org/officeDocument/2006/relationships/slideLayout" Target="../slideLayouts/slideLayout175.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78.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image" Target="../media/image17.png"/><Relationship Id="rId5" Type="http://schemas.openxmlformats.org/officeDocument/2006/relationships/theme" Target="../theme/theme23.xml"/><Relationship Id="rId4" Type="http://schemas.openxmlformats.org/officeDocument/2006/relationships/slideLayout" Target="../slideLayouts/slideLayout179.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82.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image" Target="../media/image18.png"/><Relationship Id="rId5" Type="http://schemas.openxmlformats.org/officeDocument/2006/relationships/theme" Target="../theme/theme24.xml"/><Relationship Id="rId4" Type="http://schemas.openxmlformats.org/officeDocument/2006/relationships/slideLayout" Target="../slideLayouts/slideLayout183.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86.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image" Target="../media/image19.png"/><Relationship Id="rId5" Type="http://schemas.openxmlformats.org/officeDocument/2006/relationships/theme" Target="../theme/theme25.xml"/><Relationship Id="rId4" Type="http://schemas.openxmlformats.org/officeDocument/2006/relationships/slideLayout" Target="../slideLayouts/slideLayout187.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90.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image" Target="../media/image20.png"/><Relationship Id="rId5" Type="http://schemas.openxmlformats.org/officeDocument/2006/relationships/theme" Target="../theme/theme26.xml"/><Relationship Id="rId4" Type="http://schemas.openxmlformats.org/officeDocument/2006/relationships/slideLayout" Target="../slideLayouts/slideLayout191.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194.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image" Target="../media/image21.svg"/><Relationship Id="rId5" Type="http://schemas.openxmlformats.org/officeDocument/2006/relationships/theme" Target="../theme/theme27.xml"/><Relationship Id="rId4" Type="http://schemas.openxmlformats.org/officeDocument/2006/relationships/slideLayout" Target="../slideLayouts/slideLayout195.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198.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image" Target="../media/image10.png"/><Relationship Id="rId5" Type="http://schemas.openxmlformats.org/officeDocument/2006/relationships/theme" Target="../theme/theme28.xml"/><Relationship Id="rId4" Type="http://schemas.openxmlformats.org/officeDocument/2006/relationships/slideLayout" Target="../slideLayouts/slideLayout199.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202.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image" Target="../media/image11.png"/><Relationship Id="rId5" Type="http://schemas.openxmlformats.org/officeDocument/2006/relationships/theme" Target="../theme/theme29.xml"/><Relationship Id="rId4" Type="http://schemas.openxmlformats.org/officeDocument/2006/relationships/slideLayout" Target="../slideLayouts/slideLayout20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206.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image" Target="../media/image22.png"/><Relationship Id="rId5" Type="http://schemas.openxmlformats.org/officeDocument/2006/relationships/theme" Target="../theme/theme30.xml"/><Relationship Id="rId4" Type="http://schemas.openxmlformats.org/officeDocument/2006/relationships/slideLayout" Target="../slideLayouts/slideLayout207.xml"/></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210.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image" Target="../media/image12.png"/><Relationship Id="rId5" Type="http://schemas.openxmlformats.org/officeDocument/2006/relationships/theme" Target="../theme/theme31.xml"/><Relationship Id="rId4" Type="http://schemas.openxmlformats.org/officeDocument/2006/relationships/slideLayout" Target="../slideLayouts/slideLayout211.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214.xml"/><Relationship Id="rId7" Type="http://schemas.openxmlformats.org/officeDocument/2006/relationships/image" Target="../media/image23.png"/><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image" Target="../media/image6.png"/><Relationship Id="rId5" Type="http://schemas.openxmlformats.org/officeDocument/2006/relationships/theme" Target="../theme/theme32.xml"/><Relationship Id="rId4" Type="http://schemas.openxmlformats.org/officeDocument/2006/relationships/slideLayout" Target="../slideLayouts/slideLayout215.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218.xml"/><Relationship Id="rId7" Type="http://schemas.openxmlformats.org/officeDocument/2006/relationships/image" Target="../media/image23.png"/><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image" Target="../media/image12.png"/><Relationship Id="rId5" Type="http://schemas.openxmlformats.org/officeDocument/2006/relationships/theme" Target="../theme/theme33.xml"/><Relationship Id="rId4" Type="http://schemas.openxmlformats.org/officeDocument/2006/relationships/slideLayout" Target="../slideLayouts/slideLayout219.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222.xml"/><Relationship Id="rId7" Type="http://schemas.openxmlformats.org/officeDocument/2006/relationships/image" Target="../media/image23.png"/><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image" Target="../media/image21.svg"/><Relationship Id="rId5" Type="http://schemas.openxmlformats.org/officeDocument/2006/relationships/theme" Target="../theme/theme34.xml"/><Relationship Id="rId4" Type="http://schemas.openxmlformats.org/officeDocument/2006/relationships/slideLayout" Target="../slideLayouts/slideLayout223.xml"/></Relationships>
</file>

<file path=ppt/slideMasters/_rels/slideMaster35.xml.rels><?xml version="1.0" encoding="UTF-8" standalone="yes"?>
<Relationships xmlns="http://schemas.openxmlformats.org/package/2006/relationships"><Relationship Id="rId3" Type="http://schemas.openxmlformats.org/officeDocument/2006/relationships/slideLayout" Target="../slideLayouts/slideLayout226.xml"/><Relationship Id="rId7" Type="http://schemas.openxmlformats.org/officeDocument/2006/relationships/image" Target="../media/image23.png"/><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image" Target="../media/image22.png"/><Relationship Id="rId5" Type="http://schemas.openxmlformats.org/officeDocument/2006/relationships/theme" Target="../theme/theme35.xml"/><Relationship Id="rId4" Type="http://schemas.openxmlformats.org/officeDocument/2006/relationships/slideLayout" Target="../slideLayouts/slideLayout227.xml"/></Relationships>
</file>

<file path=ppt/slideMasters/_rels/slideMaster36.xml.rels><?xml version="1.0" encoding="UTF-8" standalone="yes"?>
<Relationships xmlns="http://schemas.openxmlformats.org/package/2006/relationships"><Relationship Id="rId3" Type="http://schemas.openxmlformats.org/officeDocument/2006/relationships/slideLayout" Target="../slideLayouts/slideLayout230.xml"/><Relationship Id="rId7" Type="http://schemas.openxmlformats.org/officeDocument/2006/relationships/image" Target="../media/image23.png"/><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image" Target="../media/image1.png"/><Relationship Id="rId5" Type="http://schemas.openxmlformats.org/officeDocument/2006/relationships/theme" Target="../theme/theme36.xml"/><Relationship Id="rId4" Type="http://schemas.openxmlformats.org/officeDocument/2006/relationships/slideLayout" Target="../slideLayouts/slideLayout231.xml"/></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234.xml"/><Relationship Id="rId7" Type="http://schemas.openxmlformats.org/officeDocument/2006/relationships/image" Target="../media/image23.png"/><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image" Target="../media/image11.png"/><Relationship Id="rId5" Type="http://schemas.openxmlformats.org/officeDocument/2006/relationships/theme" Target="../theme/theme37.xml"/><Relationship Id="rId4" Type="http://schemas.openxmlformats.org/officeDocument/2006/relationships/slideLayout" Target="../slideLayouts/slideLayout235.xml"/></Relationships>
</file>

<file path=ppt/slideMasters/_rels/slideMaster38.xml.rels><?xml version="1.0" encoding="UTF-8" standalone="yes"?>
<Relationships xmlns="http://schemas.openxmlformats.org/package/2006/relationships"><Relationship Id="rId3" Type="http://schemas.openxmlformats.org/officeDocument/2006/relationships/slideLayout" Target="../slideLayouts/slideLayout238.xml"/><Relationship Id="rId7" Type="http://schemas.openxmlformats.org/officeDocument/2006/relationships/image" Target="../media/image23.png"/><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image" Target="../media/image5.png"/><Relationship Id="rId5" Type="http://schemas.openxmlformats.org/officeDocument/2006/relationships/theme" Target="../theme/theme38.xml"/><Relationship Id="rId4" Type="http://schemas.openxmlformats.org/officeDocument/2006/relationships/slideLayout" Target="../slideLayouts/slideLayout239.xml"/></Relationships>
</file>

<file path=ppt/slideMasters/_rels/slideMaster39.xml.rels><?xml version="1.0" encoding="UTF-8" standalone="yes"?>
<Relationships xmlns="http://schemas.openxmlformats.org/package/2006/relationships"><Relationship Id="rId3" Type="http://schemas.openxmlformats.org/officeDocument/2006/relationships/slideLayout" Target="../slideLayouts/slideLayout242.xml"/><Relationship Id="rId7" Type="http://schemas.openxmlformats.org/officeDocument/2006/relationships/image" Target="../media/image23.png"/><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image" Target="../media/image10.png"/><Relationship Id="rId5" Type="http://schemas.openxmlformats.org/officeDocument/2006/relationships/theme" Target="../theme/theme39.xml"/><Relationship Id="rId4" Type="http://schemas.openxmlformats.org/officeDocument/2006/relationships/slideLayout" Target="../slideLayouts/slideLayout24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5.png"/><Relationship Id="rId2" Type="http://schemas.openxmlformats.org/officeDocument/2006/relationships/slideLayout" Target="../slideLayouts/slideLayout5.xml"/><Relationship Id="rId16" Type="http://schemas.openxmlformats.org/officeDocument/2006/relationships/theme" Target="../theme/theme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6.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1.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e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1.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7.emf"/><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850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42032-6BB6-4881-CC27-3CADBD9EF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C616C0-5A10-0E6A-E5C0-6F04B318D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A8F338-1054-FB4E-8DA9-1FB552DD7F34}" type="slidenum">
              <a:rPr lang="en-US" smtClean="0"/>
              <a:t>‹#›</a:t>
            </a:fld>
            <a:endParaRPr lang="en-US"/>
          </a:p>
        </p:txBody>
      </p:sp>
      <p:cxnSp>
        <p:nvCxnSpPr>
          <p:cNvPr id="11" name="Straight Connector 10">
            <a:extLst>
              <a:ext uri="{FF2B5EF4-FFF2-40B4-BE49-F238E27FC236}">
                <a16:creationId xmlns:a16="http://schemas.microsoft.com/office/drawing/2014/main" id="{48783E49-88E0-391D-9544-222F99BCEFE7}"/>
              </a:ext>
            </a:extLst>
          </p:cNvPr>
          <p:cNvCxnSpPr>
            <a:cxnSpLocks/>
          </p:cNvCxnSpPr>
          <p:nvPr userDrawn="1"/>
        </p:nvCxnSpPr>
        <p:spPr>
          <a:xfrm>
            <a:off x="686027" y="1077371"/>
            <a:ext cx="10819945" cy="0"/>
          </a:xfrm>
          <a:prstGeom prst="line">
            <a:avLst/>
          </a:prstGeom>
          <a:ln>
            <a:solidFill>
              <a:srgbClr val="D7B532"/>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3418A5E7-8CBD-5A1D-7FF8-29EF365A6209}"/>
              </a:ext>
            </a:extLst>
          </p:cNvPr>
          <p:cNvSpPr/>
          <p:nvPr userDrawn="1"/>
        </p:nvSpPr>
        <p:spPr>
          <a:xfrm>
            <a:off x="0" y="6289847"/>
            <a:ext cx="12192000" cy="568153"/>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530434F-6F2F-681A-718C-FEDECD8FA52B}"/>
              </a:ext>
            </a:extLst>
          </p:cNvPr>
          <p:cNvPicPr>
            <a:picLocks noChangeAspect="1"/>
          </p:cNvPicPr>
          <p:nvPr userDrawn="1"/>
        </p:nvPicPr>
        <p:blipFill>
          <a:blip r:embed="rId3"/>
          <a:srcRect/>
          <a:stretch/>
        </p:blipFill>
        <p:spPr>
          <a:xfrm>
            <a:off x="10663251" y="69744"/>
            <a:ext cx="1010652" cy="944535"/>
          </a:xfrm>
          <a:prstGeom prst="rect">
            <a:avLst/>
          </a:prstGeom>
        </p:spPr>
      </p:pic>
      <p:sp>
        <p:nvSpPr>
          <p:cNvPr id="8" name="Slide Number Placeholder 5">
            <a:extLst>
              <a:ext uri="{FF2B5EF4-FFF2-40B4-BE49-F238E27FC236}">
                <a16:creationId xmlns:a16="http://schemas.microsoft.com/office/drawing/2014/main" id="{737D6B1F-E69C-6F50-E7A8-4D2E12DC578D}"/>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pic>
        <p:nvPicPr>
          <p:cNvPr id="7" name="Picture 6">
            <a:extLst>
              <a:ext uri="{FF2B5EF4-FFF2-40B4-BE49-F238E27FC236}">
                <a16:creationId xmlns:a16="http://schemas.microsoft.com/office/drawing/2014/main" id="{73C3F9AF-67DA-5BFF-E974-5C4B26A65D87}"/>
              </a:ext>
            </a:extLst>
          </p:cNvPr>
          <p:cNvPicPr>
            <a:picLocks noChangeAspect="1"/>
          </p:cNvPicPr>
          <p:nvPr userDrawn="1"/>
        </p:nvPicPr>
        <p:blipFill>
          <a:blip r:embed="rId4">
            <a:alphaModFix amt="51000"/>
          </a:blip>
          <a:srcRect l="36564" t="27979" r="11799" b="25099"/>
          <a:stretch>
            <a:fillRect/>
          </a:stretch>
        </p:blipFill>
        <p:spPr>
          <a:xfrm>
            <a:off x="5677786" y="0"/>
            <a:ext cx="6514214" cy="6289848"/>
          </a:xfrm>
          <a:prstGeom prst="rect">
            <a:avLst/>
          </a:prstGeom>
        </p:spPr>
      </p:pic>
    </p:spTree>
    <p:extLst>
      <p:ext uri="{BB962C8B-B14F-4D97-AF65-F5344CB8AC3E}">
        <p14:creationId xmlns:p14="http://schemas.microsoft.com/office/powerpoint/2010/main" val="162889849"/>
      </p:ext>
    </p:extLst>
  </p:cSld>
  <p:clrMap bg1="lt1" tx1="dk1" bg2="lt2" tx2="dk2" accent1="accent1" accent2="accent2" accent3="accent3" accent4="accent4" accent5="accent5" accent6="accent6" hlink="hlink" folHlink="folHlink"/>
  <p:sldLayoutIdLst>
    <p:sldLayoutId id="2147483969" r:id="rId1"/>
  </p:sldLayoutIdLst>
  <p:txStyles>
    <p:titleStyle>
      <a:lvl1pPr algn="l" defTabSz="914400" rtl="0" eaLnBrk="1" latinLnBrk="0" hangingPunct="1">
        <a:lnSpc>
          <a:spcPct val="90000"/>
        </a:lnSpc>
        <a:spcBef>
          <a:spcPct val="0"/>
        </a:spcBef>
        <a:buNone/>
        <a:defRPr sz="3600" b="1" i="0" kern="1200" spc="-15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850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42032-6BB6-4881-CC27-3CADBD9EF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C616C0-5A10-0E6A-E5C0-6F04B318D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A8F338-1054-FB4E-8DA9-1FB552DD7F34}" type="slidenum">
              <a:rPr lang="en-US" smtClean="0"/>
              <a:t>‹#›</a:t>
            </a:fld>
            <a:endParaRPr lang="en-US"/>
          </a:p>
        </p:txBody>
      </p:sp>
      <p:sp>
        <p:nvSpPr>
          <p:cNvPr id="7" name="Block Arc 6">
            <a:extLst>
              <a:ext uri="{FF2B5EF4-FFF2-40B4-BE49-F238E27FC236}">
                <a16:creationId xmlns:a16="http://schemas.microsoft.com/office/drawing/2014/main" id="{29A408BA-C81C-5173-77FE-8FAE50C26601}"/>
              </a:ext>
            </a:extLst>
          </p:cNvPr>
          <p:cNvSpPr/>
          <p:nvPr userDrawn="1"/>
        </p:nvSpPr>
        <p:spPr>
          <a:xfrm>
            <a:off x="4121818" y="2326263"/>
            <a:ext cx="8210753" cy="8210753"/>
          </a:xfrm>
          <a:prstGeom prst="blockArc">
            <a:avLst>
              <a:gd name="adj1" fmla="val 10800000"/>
              <a:gd name="adj2" fmla="val 178922"/>
              <a:gd name="adj3" fmla="val 30139"/>
            </a:avLst>
          </a:prstGeom>
          <a:solidFill>
            <a:srgbClr val="1D71B9">
              <a:alpha val="475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FAF8A"/>
              </a:solidFill>
            </a:endParaRPr>
          </a:p>
        </p:txBody>
      </p:sp>
      <p:sp>
        <p:nvSpPr>
          <p:cNvPr id="12" name="Rectangle 11">
            <a:extLst>
              <a:ext uri="{FF2B5EF4-FFF2-40B4-BE49-F238E27FC236}">
                <a16:creationId xmlns:a16="http://schemas.microsoft.com/office/drawing/2014/main" id="{3418A5E7-8CBD-5A1D-7FF8-29EF365A6209}"/>
              </a:ext>
            </a:extLst>
          </p:cNvPr>
          <p:cNvSpPr/>
          <p:nvPr userDrawn="1"/>
        </p:nvSpPr>
        <p:spPr>
          <a:xfrm>
            <a:off x="0" y="6492875"/>
            <a:ext cx="12192000" cy="365125"/>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530434F-6F2F-681A-718C-FEDECD8FA52B}"/>
              </a:ext>
            </a:extLst>
          </p:cNvPr>
          <p:cNvPicPr>
            <a:picLocks noChangeAspect="1"/>
          </p:cNvPicPr>
          <p:nvPr userDrawn="1"/>
        </p:nvPicPr>
        <p:blipFill>
          <a:blip r:embed="rId15"/>
          <a:srcRect/>
          <a:stretch/>
        </p:blipFill>
        <p:spPr>
          <a:xfrm>
            <a:off x="10799063" y="-3408"/>
            <a:ext cx="874839" cy="817607"/>
          </a:xfrm>
          <a:prstGeom prst="rect">
            <a:avLst/>
          </a:prstGeom>
        </p:spPr>
      </p:pic>
      <p:sp>
        <p:nvSpPr>
          <p:cNvPr id="8" name="Slide Number Placeholder 5">
            <a:extLst>
              <a:ext uri="{FF2B5EF4-FFF2-40B4-BE49-F238E27FC236}">
                <a16:creationId xmlns:a16="http://schemas.microsoft.com/office/drawing/2014/main" id="{737D6B1F-E69C-6F50-E7A8-4D2E12DC578D}"/>
              </a:ext>
            </a:extLst>
          </p:cNvPr>
          <p:cNvSpPr txBox="1">
            <a:spLocks/>
          </p:cNvSpPr>
          <p:nvPr userDrawn="1"/>
        </p:nvSpPr>
        <p:spPr>
          <a:xfrm>
            <a:off x="8763000" y="6548056"/>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Tree>
    <p:extLst>
      <p:ext uri="{BB962C8B-B14F-4D97-AF65-F5344CB8AC3E}">
        <p14:creationId xmlns:p14="http://schemas.microsoft.com/office/powerpoint/2010/main" val="1330140786"/>
      </p:ext>
    </p:extLst>
  </p:cSld>
  <p:clrMap bg1="lt1" tx1="dk1" bg2="lt2" tx2="dk2" accent1="accent1" accent2="accent2" accent3="accent3" accent4="accent4" accent5="accent5" accent6="accent6" hlink="hlink" folHlink="folHlink"/>
  <p:sldLayoutIdLst>
    <p:sldLayoutId id="2147483897" r:id="rId1"/>
    <p:sldLayoutId id="2147483896"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txStyles>
    <p:titleStyle>
      <a:lvl1pPr algn="l" defTabSz="914400" rtl="0" eaLnBrk="1" latinLnBrk="0" hangingPunct="1">
        <a:lnSpc>
          <a:spcPct val="90000"/>
        </a:lnSpc>
        <a:spcBef>
          <a:spcPct val="0"/>
        </a:spcBef>
        <a:buNone/>
        <a:defRPr sz="3600" b="1" i="0" kern="1200" spc="-15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Block Arc 13">
            <a:extLst>
              <a:ext uri="{FF2B5EF4-FFF2-40B4-BE49-F238E27FC236}">
                <a16:creationId xmlns:a16="http://schemas.microsoft.com/office/drawing/2014/main" id="{E3A5A677-6521-2D52-1DC5-0883659A3660}"/>
              </a:ext>
            </a:extLst>
          </p:cNvPr>
          <p:cNvSpPr/>
          <p:nvPr userDrawn="1"/>
        </p:nvSpPr>
        <p:spPr>
          <a:xfrm>
            <a:off x="4121818" y="2326263"/>
            <a:ext cx="8210753" cy="8210753"/>
          </a:xfrm>
          <a:prstGeom prst="blockArc">
            <a:avLst>
              <a:gd name="adj1" fmla="val 10800000"/>
              <a:gd name="adj2" fmla="val 178922"/>
              <a:gd name="adj3" fmla="val 30139"/>
            </a:avLst>
          </a:prstGeom>
          <a:solidFill>
            <a:srgbClr val="00E6FF">
              <a:alpha val="683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FAF8A"/>
              </a:solidFill>
            </a:endParaRPr>
          </a:p>
        </p:txBody>
      </p:sp>
      <p:sp>
        <p:nvSpPr>
          <p:cNvPr id="9" name="Rectangle 8">
            <a:extLst>
              <a:ext uri="{FF2B5EF4-FFF2-40B4-BE49-F238E27FC236}">
                <a16:creationId xmlns:a16="http://schemas.microsoft.com/office/drawing/2014/main" id="{C9BD8883-B4B6-9154-C8CB-1A119BFD1390}"/>
              </a:ext>
            </a:extLst>
          </p:cNvPr>
          <p:cNvSpPr/>
          <p:nvPr userDrawn="1"/>
        </p:nvSpPr>
        <p:spPr>
          <a:xfrm>
            <a:off x="0" y="6289846"/>
            <a:ext cx="12192000" cy="568153"/>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850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42032-6BB6-4881-CC27-3CADBD9EF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cxnSp>
        <p:nvCxnSpPr>
          <p:cNvPr id="8" name="Straight Connector 7">
            <a:extLst>
              <a:ext uri="{FF2B5EF4-FFF2-40B4-BE49-F238E27FC236}">
                <a16:creationId xmlns:a16="http://schemas.microsoft.com/office/drawing/2014/main" id="{BF546686-A468-A233-E77A-08FC4B3F283B}"/>
              </a:ext>
            </a:extLst>
          </p:cNvPr>
          <p:cNvCxnSpPr>
            <a:cxnSpLocks/>
          </p:cNvCxnSpPr>
          <p:nvPr userDrawn="1"/>
        </p:nvCxnSpPr>
        <p:spPr>
          <a:xfrm>
            <a:off x="686027" y="1077371"/>
            <a:ext cx="10819945" cy="0"/>
          </a:xfrm>
          <a:prstGeom prst="line">
            <a:avLst/>
          </a:prstGeom>
          <a:ln>
            <a:solidFill>
              <a:srgbClr val="0177FF"/>
            </a:solidFill>
          </a:ln>
        </p:spPr>
        <p:style>
          <a:lnRef idx="2">
            <a:schemeClr val="accent1"/>
          </a:lnRef>
          <a:fillRef idx="0">
            <a:schemeClr val="accent1"/>
          </a:fillRef>
          <a:effectRef idx="1">
            <a:schemeClr val="accent1"/>
          </a:effectRef>
          <a:fontRef idx="minor">
            <a:schemeClr val="tx1"/>
          </a:fontRef>
        </p:style>
      </p:cxnSp>
      <p:pic>
        <p:nvPicPr>
          <p:cNvPr id="12" name="Picture 11" descr="A blue and yellow logo&#10;&#10;AI-generated content may be incorrect.">
            <a:extLst>
              <a:ext uri="{FF2B5EF4-FFF2-40B4-BE49-F238E27FC236}">
                <a16:creationId xmlns:a16="http://schemas.microsoft.com/office/drawing/2014/main" id="{21DEC006-8C59-23D7-A50B-8B7A6EFC019C}"/>
              </a:ext>
            </a:extLst>
          </p:cNvPr>
          <p:cNvPicPr>
            <a:picLocks noChangeAspect="1"/>
          </p:cNvPicPr>
          <p:nvPr userDrawn="1"/>
        </p:nvPicPr>
        <p:blipFill>
          <a:blip r:embed="rId15"/>
          <a:stretch>
            <a:fillRect/>
          </a:stretch>
        </p:blipFill>
        <p:spPr>
          <a:xfrm>
            <a:off x="9592545" y="22758"/>
            <a:ext cx="2159807" cy="1040035"/>
          </a:xfrm>
          <a:prstGeom prst="rect">
            <a:avLst/>
          </a:prstGeom>
        </p:spPr>
      </p:pic>
      <p:sp>
        <p:nvSpPr>
          <p:cNvPr id="7" name="Slide Number Placeholder 5">
            <a:extLst>
              <a:ext uri="{FF2B5EF4-FFF2-40B4-BE49-F238E27FC236}">
                <a16:creationId xmlns:a16="http://schemas.microsoft.com/office/drawing/2014/main" id="{8559EE1F-75B7-B8DB-D7A8-17A41717462D}"/>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Tree>
    <p:extLst>
      <p:ext uri="{BB962C8B-B14F-4D97-AF65-F5344CB8AC3E}">
        <p14:creationId xmlns:p14="http://schemas.microsoft.com/office/powerpoint/2010/main" val="3880044577"/>
      </p:ext>
    </p:extLst>
  </p:cSld>
  <p:clrMap bg1="lt1" tx1="dk1" bg2="lt2" tx2="dk2" accent1="accent1" accent2="accent2" accent3="accent3" accent4="accent4" accent5="accent5" accent6="accent6" hlink="hlink" folHlink="folHlink"/>
  <p:sldLayoutIdLst>
    <p:sldLayoutId id="2147483714" r:id="rId1"/>
    <p:sldLayoutId id="2147483888"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914400" rtl="0" eaLnBrk="1" latinLnBrk="0" hangingPunct="1">
        <a:lnSpc>
          <a:spcPct val="90000"/>
        </a:lnSpc>
        <a:spcBef>
          <a:spcPct val="0"/>
        </a:spcBef>
        <a:buNone/>
        <a:defRPr sz="3600" b="1" i="0" kern="1200" spc="-15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a:extLst>
              <a:ext uri="{FF2B5EF4-FFF2-40B4-BE49-F238E27FC236}">
                <a16:creationId xmlns:a16="http://schemas.microsoft.com/office/drawing/2014/main" id="{C02DE2B6-BD9B-AB70-80D9-B29812B5879B}"/>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Tree>
    <p:extLst>
      <p:ext uri="{BB962C8B-B14F-4D97-AF65-F5344CB8AC3E}">
        <p14:creationId xmlns:p14="http://schemas.microsoft.com/office/powerpoint/2010/main" val="395077297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3600" b="1" i="0" kern="1200" spc="-15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29A408BA-C81C-5173-77FE-8FAE50C26601}"/>
              </a:ext>
            </a:extLst>
          </p:cNvPr>
          <p:cNvSpPr/>
          <p:nvPr userDrawn="1"/>
        </p:nvSpPr>
        <p:spPr>
          <a:xfrm>
            <a:off x="4121818" y="2326263"/>
            <a:ext cx="8210753" cy="8210753"/>
          </a:xfrm>
          <a:prstGeom prst="blockArc">
            <a:avLst>
              <a:gd name="adj1" fmla="val 10800000"/>
              <a:gd name="adj2" fmla="val 178922"/>
              <a:gd name="adj3" fmla="val 30139"/>
            </a:avLst>
          </a:prstGeom>
          <a:solidFill>
            <a:srgbClr val="A7D58A">
              <a:alpha val="10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FAF8A"/>
              </a:solidFill>
            </a:endParaRPr>
          </a:p>
        </p:txBody>
      </p:sp>
      <p:sp>
        <p:nvSpPr>
          <p:cNvPr id="9" name="Rectangle 8">
            <a:extLst>
              <a:ext uri="{FF2B5EF4-FFF2-40B4-BE49-F238E27FC236}">
                <a16:creationId xmlns:a16="http://schemas.microsoft.com/office/drawing/2014/main" id="{107AF03C-C1C6-4AB4-2C12-7AD91F08A24F}"/>
              </a:ext>
            </a:extLst>
          </p:cNvPr>
          <p:cNvSpPr/>
          <p:nvPr userDrawn="1"/>
        </p:nvSpPr>
        <p:spPr>
          <a:xfrm>
            <a:off x="0" y="6289846"/>
            <a:ext cx="12192000" cy="568153"/>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63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42032-6BB6-4881-CC27-3CADBD9EF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cxnSp>
        <p:nvCxnSpPr>
          <p:cNvPr id="11" name="Straight Connector 10">
            <a:extLst>
              <a:ext uri="{FF2B5EF4-FFF2-40B4-BE49-F238E27FC236}">
                <a16:creationId xmlns:a16="http://schemas.microsoft.com/office/drawing/2014/main" id="{4217E52D-B3DC-53FD-1DA4-10B47D9867C6}"/>
              </a:ext>
            </a:extLst>
          </p:cNvPr>
          <p:cNvCxnSpPr>
            <a:cxnSpLocks/>
          </p:cNvCxnSpPr>
          <p:nvPr userDrawn="1"/>
        </p:nvCxnSpPr>
        <p:spPr>
          <a:xfrm>
            <a:off x="686027" y="1068227"/>
            <a:ext cx="10819945" cy="0"/>
          </a:xfrm>
          <a:prstGeom prst="line">
            <a:avLst/>
          </a:prstGeom>
          <a:ln>
            <a:solidFill>
              <a:srgbClr val="55852C"/>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723B678C-7B0A-54CD-15B4-5EA00957F40D}"/>
              </a:ext>
            </a:extLst>
          </p:cNvPr>
          <p:cNvPicPr>
            <a:picLocks noChangeAspect="1"/>
          </p:cNvPicPr>
          <p:nvPr userDrawn="1"/>
        </p:nvPicPr>
        <p:blipFill>
          <a:blip r:embed="rId15"/>
          <a:srcRect/>
          <a:stretch/>
        </p:blipFill>
        <p:spPr>
          <a:xfrm>
            <a:off x="9680934" y="60600"/>
            <a:ext cx="1964634" cy="944535"/>
          </a:xfrm>
          <a:prstGeom prst="rect">
            <a:avLst/>
          </a:prstGeom>
        </p:spPr>
      </p:pic>
      <p:sp>
        <p:nvSpPr>
          <p:cNvPr id="8" name="Slide Number Placeholder 5">
            <a:extLst>
              <a:ext uri="{FF2B5EF4-FFF2-40B4-BE49-F238E27FC236}">
                <a16:creationId xmlns:a16="http://schemas.microsoft.com/office/drawing/2014/main" id="{9129C81C-6593-FADB-DBB7-99CA8498C4D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Tree>
    <p:extLst>
      <p:ext uri="{BB962C8B-B14F-4D97-AF65-F5344CB8AC3E}">
        <p14:creationId xmlns:p14="http://schemas.microsoft.com/office/powerpoint/2010/main" val="2609758934"/>
      </p:ext>
    </p:extLst>
  </p:cSld>
  <p:clrMap bg1="lt1" tx1="dk1" bg2="lt2" tx2="dk2" accent1="accent1" accent2="accent2" accent3="accent3" accent4="accent4" accent5="accent5" accent6="accent6" hlink="hlink" folHlink="folHlink"/>
  <p:sldLayoutIdLst>
    <p:sldLayoutId id="2147483662" r:id="rId1"/>
    <p:sldLayoutId id="214748389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600" b="1" i="0" kern="1200" spc="-15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29A408BA-C81C-5173-77FE-8FAE50C26601}"/>
              </a:ext>
            </a:extLst>
          </p:cNvPr>
          <p:cNvSpPr/>
          <p:nvPr userDrawn="1"/>
        </p:nvSpPr>
        <p:spPr>
          <a:xfrm>
            <a:off x="4121818" y="2326263"/>
            <a:ext cx="8210753" cy="8210753"/>
          </a:xfrm>
          <a:prstGeom prst="blockArc">
            <a:avLst>
              <a:gd name="adj1" fmla="val 10800000"/>
              <a:gd name="adj2" fmla="val 178922"/>
              <a:gd name="adj3" fmla="val 30139"/>
            </a:avLst>
          </a:prstGeom>
          <a:solidFill>
            <a:srgbClr val="F2DDA0">
              <a:alpha val="19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FAF8A"/>
              </a:solidFill>
            </a:endParaRPr>
          </a:p>
        </p:txBody>
      </p:sp>
      <p:sp>
        <p:nvSpPr>
          <p:cNvPr id="12" name="Rectangle 11">
            <a:extLst>
              <a:ext uri="{FF2B5EF4-FFF2-40B4-BE49-F238E27FC236}">
                <a16:creationId xmlns:a16="http://schemas.microsoft.com/office/drawing/2014/main" id="{4151E866-F0C0-ABF9-15C9-9ADEFCB44C36}"/>
              </a:ext>
            </a:extLst>
          </p:cNvPr>
          <p:cNvSpPr/>
          <p:nvPr userDrawn="1"/>
        </p:nvSpPr>
        <p:spPr>
          <a:xfrm>
            <a:off x="0" y="6289846"/>
            <a:ext cx="12192000" cy="568153"/>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850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42032-6BB6-4881-CC27-3CADBD9EF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cxnSp>
        <p:nvCxnSpPr>
          <p:cNvPr id="8" name="Straight Connector 7">
            <a:extLst>
              <a:ext uri="{FF2B5EF4-FFF2-40B4-BE49-F238E27FC236}">
                <a16:creationId xmlns:a16="http://schemas.microsoft.com/office/drawing/2014/main" id="{2D1766C1-F2E9-940D-CE5E-6F8DF4634200}"/>
              </a:ext>
            </a:extLst>
          </p:cNvPr>
          <p:cNvCxnSpPr>
            <a:cxnSpLocks/>
          </p:cNvCxnSpPr>
          <p:nvPr userDrawn="1"/>
        </p:nvCxnSpPr>
        <p:spPr>
          <a:xfrm>
            <a:off x="686027" y="1077371"/>
            <a:ext cx="10819945" cy="0"/>
          </a:xfrm>
          <a:prstGeom prst="line">
            <a:avLst/>
          </a:prstGeom>
          <a:ln>
            <a:solidFill>
              <a:srgbClr val="9A7922"/>
            </a:solidFill>
          </a:ln>
        </p:spPr>
        <p:style>
          <a:lnRef idx="2">
            <a:schemeClr val="accent1"/>
          </a:lnRef>
          <a:fillRef idx="0">
            <a:schemeClr val="accent1"/>
          </a:fillRef>
          <a:effectRef idx="1">
            <a:schemeClr val="accent1"/>
          </a:effectRef>
          <a:fontRef idx="minor">
            <a:schemeClr val="tx1"/>
          </a:fontRef>
        </p:style>
      </p:cxnSp>
      <p:pic>
        <p:nvPicPr>
          <p:cNvPr id="10" name="Picture 9" descr="A blue and yellow logo&#10;&#10;AI-generated content may be incorrect.">
            <a:extLst>
              <a:ext uri="{FF2B5EF4-FFF2-40B4-BE49-F238E27FC236}">
                <a16:creationId xmlns:a16="http://schemas.microsoft.com/office/drawing/2014/main" id="{1DEA48BB-B9AE-0F61-7079-4DF1F35286FA}"/>
              </a:ext>
            </a:extLst>
          </p:cNvPr>
          <p:cNvPicPr>
            <a:picLocks noChangeAspect="1"/>
          </p:cNvPicPr>
          <p:nvPr userDrawn="1"/>
        </p:nvPicPr>
        <p:blipFill>
          <a:blip r:embed="rId15"/>
          <a:stretch>
            <a:fillRect/>
          </a:stretch>
        </p:blipFill>
        <p:spPr>
          <a:xfrm>
            <a:off x="9680934" y="69744"/>
            <a:ext cx="1964634" cy="944536"/>
          </a:xfrm>
          <a:prstGeom prst="rect">
            <a:avLst/>
          </a:prstGeom>
        </p:spPr>
      </p:pic>
      <p:sp>
        <p:nvSpPr>
          <p:cNvPr id="11" name="Slide Number Placeholder 5">
            <a:extLst>
              <a:ext uri="{FF2B5EF4-FFF2-40B4-BE49-F238E27FC236}">
                <a16:creationId xmlns:a16="http://schemas.microsoft.com/office/drawing/2014/main" id="{5B8455E2-EC59-B2B3-70D5-AE6E3B998790}"/>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Tree>
    <p:extLst>
      <p:ext uri="{BB962C8B-B14F-4D97-AF65-F5344CB8AC3E}">
        <p14:creationId xmlns:p14="http://schemas.microsoft.com/office/powerpoint/2010/main" val="107277488"/>
      </p:ext>
    </p:extLst>
  </p:cSld>
  <p:clrMap bg1="lt1" tx1="dk1" bg2="lt2" tx2="dk2" accent1="accent1" accent2="accent2" accent3="accent3" accent4="accent4" accent5="accent5" accent6="accent6" hlink="hlink" folHlink="folHlink"/>
  <p:sldLayoutIdLst>
    <p:sldLayoutId id="2147483675" r:id="rId1"/>
    <p:sldLayoutId id="2147483687"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3600" b="1" i="0" kern="1200" spc="-15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29A408BA-C81C-5173-77FE-8FAE50C26601}"/>
              </a:ext>
            </a:extLst>
          </p:cNvPr>
          <p:cNvSpPr/>
          <p:nvPr userDrawn="1"/>
        </p:nvSpPr>
        <p:spPr>
          <a:xfrm>
            <a:off x="4121818" y="2326263"/>
            <a:ext cx="8210753" cy="8210753"/>
          </a:xfrm>
          <a:prstGeom prst="blockArc">
            <a:avLst>
              <a:gd name="adj1" fmla="val 10800000"/>
              <a:gd name="adj2" fmla="val 178922"/>
              <a:gd name="adj3" fmla="val 30139"/>
            </a:avLst>
          </a:prstGeom>
          <a:solidFill>
            <a:srgbClr val="23D1C5">
              <a:alpha val="99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FAF8A"/>
              </a:solidFill>
            </a:endParaRPr>
          </a:p>
        </p:txBody>
      </p:sp>
      <p:sp>
        <p:nvSpPr>
          <p:cNvPr id="9" name="Rectangle 8">
            <a:extLst>
              <a:ext uri="{FF2B5EF4-FFF2-40B4-BE49-F238E27FC236}">
                <a16:creationId xmlns:a16="http://schemas.microsoft.com/office/drawing/2014/main" id="{375BB1EB-85C7-6623-D3BA-9EEDFBDA7342}"/>
              </a:ext>
            </a:extLst>
          </p:cNvPr>
          <p:cNvSpPr/>
          <p:nvPr userDrawn="1"/>
        </p:nvSpPr>
        <p:spPr>
          <a:xfrm>
            <a:off x="0" y="6289846"/>
            <a:ext cx="12192000" cy="568153"/>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850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42032-6BB6-4881-CC27-3CADBD9EF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cxnSp>
        <p:nvCxnSpPr>
          <p:cNvPr id="11" name="Straight Connector 10">
            <a:extLst>
              <a:ext uri="{FF2B5EF4-FFF2-40B4-BE49-F238E27FC236}">
                <a16:creationId xmlns:a16="http://schemas.microsoft.com/office/drawing/2014/main" id="{5D6A1A3D-44A5-682C-B330-8F29AF813172}"/>
              </a:ext>
            </a:extLst>
          </p:cNvPr>
          <p:cNvCxnSpPr>
            <a:cxnSpLocks/>
          </p:cNvCxnSpPr>
          <p:nvPr userDrawn="1"/>
        </p:nvCxnSpPr>
        <p:spPr>
          <a:xfrm>
            <a:off x="686027" y="1077371"/>
            <a:ext cx="10819945" cy="0"/>
          </a:xfrm>
          <a:prstGeom prst="line">
            <a:avLst/>
          </a:prstGeom>
          <a:ln>
            <a:solidFill>
              <a:srgbClr val="158E85"/>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D628375F-5CC1-9B77-900D-4B59F218E893}"/>
              </a:ext>
            </a:extLst>
          </p:cNvPr>
          <p:cNvPicPr>
            <a:picLocks noChangeAspect="1"/>
          </p:cNvPicPr>
          <p:nvPr userDrawn="1"/>
        </p:nvPicPr>
        <p:blipFill>
          <a:blip r:embed="rId15"/>
          <a:srcRect/>
          <a:stretch/>
        </p:blipFill>
        <p:spPr>
          <a:xfrm>
            <a:off x="9680935" y="69744"/>
            <a:ext cx="1964632" cy="944535"/>
          </a:xfrm>
          <a:prstGeom prst="rect">
            <a:avLst/>
          </a:prstGeom>
        </p:spPr>
      </p:pic>
      <p:sp>
        <p:nvSpPr>
          <p:cNvPr id="8" name="Slide Number Placeholder 5">
            <a:extLst>
              <a:ext uri="{FF2B5EF4-FFF2-40B4-BE49-F238E27FC236}">
                <a16:creationId xmlns:a16="http://schemas.microsoft.com/office/drawing/2014/main" id="{3EB54D01-5407-29E7-9C10-61CB787FC563}"/>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Tree>
    <p:extLst>
      <p:ext uri="{BB962C8B-B14F-4D97-AF65-F5344CB8AC3E}">
        <p14:creationId xmlns:p14="http://schemas.microsoft.com/office/powerpoint/2010/main" val="4050597739"/>
      </p:ext>
    </p:extLst>
  </p:cSld>
  <p:clrMap bg1="lt1" tx1="dk1" bg2="lt2" tx2="dk2" accent1="accent1" accent2="accent2" accent3="accent3" accent4="accent4" accent5="accent5" accent6="accent6" hlink="hlink" folHlink="folHlink"/>
  <p:sldLayoutIdLst>
    <p:sldLayoutId id="2147483766" r:id="rId1"/>
    <p:sldLayoutId id="2147483894"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xStyles>
    <p:titleStyle>
      <a:lvl1pPr algn="l" defTabSz="914400" rtl="0" eaLnBrk="1" latinLnBrk="0" hangingPunct="1">
        <a:lnSpc>
          <a:spcPct val="90000"/>
        </a:lnSpc>
        <a:spcBef>
          <a:spcPct val="0"/>
        </a:spcBef>
        <a:buNone/>
        <a:defRPr sz="3600" b="1" i="0" kern="1200" spc="-15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9A7CF2-DC7D-8644-5A40-FDBB2AC83FE9}"/>
              </a:ext>
            </a:extLst>
          </p:cNvPr>
          <p:cNvSpPr/>
          <p:nvPr userDrawn="1"/>
        </p:nvSpPr>
        <p:spPr>
          <a:xfrm>
            <a:off x="0" y="3848792"/>
            <a:ext cx="12191999" cy="3009208"/>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pic>
        <p:nvPicPr>
          <p:cNvPr id="5" name="Picture 4">
            <a:extLst>
              <a:ext uri="{FF2B5EF4-FFF2-40B4-BE49-F238E27FC236}">
                <a16:creationId xmlns:a16="http://schemas.microsoft.com/office/drawing/2014/main" id="{FCAA5EDE-686D-2048-71F6-8860CBDF0964}"/>
              </a:ext>
            </a:extLst>
          </p:cNvPr>
          <p:cNvPicPr>
            <a:picLocks noChangeAspect="1"/>
          </p:cNvPicPr>
          <p:nvPr userDrawn="1"/>
        </p:nvPicPr>
        <p:blipFill>
          <a:blip r:embed="rId6"/>
          <a:srcRect/>
          <a:stretch/>
        </p:blipFill>
        <p:spPr>
          <a:xfrm>
            <a:off x="336332" y="280787"/>
            <a:ext cx="2745196" cy="1204032"/>
          </a:xfrm>
          <a:prstGeom prst="rect">
            <a:avLst/>
          </a:prstGeom>
        </p:spPr>
      </p:pic>
      <p:sp>
        <p:nvSpPr>
          <p:cNvPr id="6" name="Title Placeholder 1">
            <a:extLst>
              <a:ext uri="{FF2B5EF4-FFF2-40B4-BE49-F238E27FC236}">
                <a16:creationId xmlns:a16="http://schemas.microsoft.com/office/drawing/2014/main" id="{A47DD7AD-3596-2719-873A-EA7CD4A2CF0E}"/>
              </a:ext>
            </a:extLst>
          </p:cNvPr>
          <p:cNvSpPr>
            <a:spLocks noGrp="1"/>
          </p:cNvSpPr>
          <p:nvPr>
            <p:ph type="title"/>
          </p:nvPr>
        </p:nvSpPr>
        <p:spPr>
          <a:xfrm>
            <a:off x="838200" y="1840532"/>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7" name="Text Placeholder 2">
            <a:extLst>
              <a:ext uri="{FF2B5EF4-FFF2-40B4-BE49-F238E27FC236}">
                <a16:creationId xmlns:a16="http://schemas.microsoft.com/office/drawing/2014/main" id="{060E12BB-0237-0213-1C5E-46F8BCC15C52}"/>
              </a:ext>
            </a:extLst>
          </p:cNvPr>
          <p:cNvSpPr>
            <a:spLocks noGrp="1"/>
          </p:cNvSpPr>
          <p:nvPr>
            <p:ph type="body" idx="1"/>
          </p:nvPr>
        </p:nvSpPr>
        <p:spPr>
          <a:xfrm>
            <a:off x="838200" y="3301032"/>
            <a:ext cx="10515600" cy="18617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643221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Lst>
  <p:txStyles>
    <p:titleStyle>
      <a:lvl1pPr algn="l" defTabSz="914400" rtl="0" eaLnBrk="1" latinLnBrk="0" hangingPunct="1">
        <a:lnSpc>
          <a:spcPct val="80000"/>
        </a:lnSpc>
        <a:spcBef>
          <a:spcPct val="0"/>
        </a:spcBef>
        <a:buNone/>
        <a:defRPr sz="3200" b="1" i="0" kern="1200" cap="none" spc="-150" baseline="0">
          <a:solidFill>
            <a:schemeClr val="accent5"/>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5"/>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5"/>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5"/>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8C1FBC-61F9-1242-AAD4-475DBC4049DB}"/>
              </a:ext>
            </a:extLst>
          </p:cNvPr>
          <p:cNvSpPr/>
          <p:nvPr userDrawn="1"/>
        </p:nvSpPr>
        <p:spPr>
          <a:xfrm>
            <a:off x="0" y="3848792"/>
            <a:ext cx="12192000" cy="3009207"/>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pic>
        <p:nvPicPr>
          <p:cNvPr id="7" name="Picture 6">
            <a:extLst>
              <a:ext uri="{FF2B5EF4-FFF2-40B4-BE49-F238E27FC236}">
                <a16:creationId xmlns:a16="http://schemas.microsoft.com/office/drawing/2014/main" id="{6709BADC-B104-4887-E515-745844F2FF60}"/>
              </a:ext>
            </a:extLst>
          </p:cNvPr>
          <p:cNvPicPr>
            <a:picLocks noChangeAspect="1"/>
          </p:cNvPicPr>
          <p:nvPr userDrawn="1"/>
        </p:nvPicPr>
        <p:blipFill>
          <a:blip r:embed="rId6"/>
          <a:srcRect/>
          <a:stretch/>
        </p:blipFill>
        <p:spPr>
          <a:xfrm>
            <a:off x="336332" y="271769"/>
            <a:ext cx="2452588" cy="1179128"/>
          </a:xfrm>
          <a:prstGeom prst="rect">
            <a:avLst/>
          </a:prstGeom>
        </p:spPr>
      </p:pic>
      <p:sp>
        <p:nvSpPr>
          <p:cNvPr id="5" name="Title Placeholder 1">
            <a:extLst>
              <a:ext uri="{FF2B5EF4-FFF2-40B4-BE49-F238E27FC236}">
                <a16:creationId xmlns:a16="http://schemas.microsoft.com/office/drawing/2014/main" id="{E27AEDE2-8AEA-7F0D-0952-18ACF1415EBC}"/>
              </a:ext>
            </a:extLst>
          </p:cNvPr>
          <p:cNvSpPr>
            <a:spLocks noGrp="1"/>
          </p:cNvSpPr>
          <p:nvPr>
            <p:ph type="title"/>
          </p:nvPr>
        </p:nvSpPr>
        <p:spPr>
          <a:xfrm>
            <a:off x="838200" y="1840532"/>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6" name="Text Placeholder 2">
            <a:extLst>
              <a:ext uri="{FF2B5EF4-FFF2-40B4-BE49-F238E27FC236}">
                <a16:creationId xmlns:a16="http://schemas.microsoft.com/office/drawing/2014/main" id="{E457422A-D7A9-E8EB-0A0A-00AD20584316}"/>
              </a:ext>
            </a:extLst>
          </p:cNvPr>
          <p:cNvSpPr>
            <a:spLocks noGrp="1"/>
          </p:cNvSpPr>
          <p:nvPr>
            <p:ph type="body" idx="1"/>
          </p:nvPr>
        </p:nvSpPr>
        <p:spPr>
          <a:xfrm>
            <a:off x="838200" y="3301032"/>
            <a:ext cx="10515600" cy="18617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4282143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Lst>
  <p:txStyles>
    <p:titleStyle>
      <a:lvl1pPr algn="l" defTabSz="914400" rtl="0" eaLnBrk="1" latinLnBrk="0" hangingPunct="1">
        <a:lnSpc>
          <a:spcPct val="80000"/>
        </a:lnSpc>
        <a:spcBef>
          <a:spcPct val="0"/>
        </a:spcBef>
        <a:buNone/>
        <a:defRPr sz="3200" b="1" i="0" kern="1200" cap="none" spc="-150" baseline="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1840532"/>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3301032"/>
            <a:ext cx="10515600" cy="18617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479D175A-DC88-26D0-0699-897C6B768FD1}"/>
              </a:ext>
            </a:extLst>
          </p:cNvPr>
          <p:cNvSpPr/>
          <p:nvPr userDrawn="1"/>
        </p:nvSpPr>
        <p:spPr>
          <a:xfrm>
            <a:off x="0" y="3848793"/>
            <a:ext cx="12192000" cy="3009208"/>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526FC8-DD7E-56E4-8649-D117C8B75363}"/>
              </a:ext>
            </a:extLst>
          </p:cNvPr>
          <p:cNvPicPr>
            <a:picLocks noChangeAspect="1"/>
          </p:cNvPicPr>
          <p:nvPr userDrawn="1"/>
        </p:nvPicPr>
        <p:blipFill>
          <a:blip r:embed="rId6"/>
          <a:srcRect/>
          <a:stretch/>
        </p:blipFill>
        <p:spPr>
          <a:xfrm>
            <a:off x="239090" y="213725"/>
            <a:ext cx="1992045" cy="1861725"/>
          </a:xfrm>
          <a:prstGeom prst="rect">
            <a:avLst/>
          </a:prstGeom>
        </p:spPr>
      </p:pic>
    </p:spTree>
    <p:extLst>
      <p:ext uri="{BB962C8B-B14F-4D97-AF65-F5344CB8AC3E}">
        <p14:creationId xmlns:p14="http://schemas.microsoft.com/office/powerpoint/2010/main" val="9592329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Lst>
  <p:txStyles>
    <p:titleStyle>
      <a:lvl1pPr algn="l" defTabSz="914400" rtl="0" eaLnBrk="1" latinLnBrk="0" hangingPunct="1">
        <a:lnSpc>
          <a:spcPct val="80000"/>
        </a:lnSpc>
        <a:spcBef>
          <a:spcPct val="0"/>
        </a:spcBef>
        <a:buNone/>
        <a:defRPr sz="3200" b="1" i="0" kern="1200" cap="none" spc="-150" baseline="0">
          <a:solidFill>
            <a:schemeClr val="accent4"/>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4"/>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9D175A-DC88-26D0-0699-897C6B768FD1}"/>
              </a:ext>
            </a:extLst>
          </p:cNvPr>
          <p:cNvSpPr/>
          <p:nvPr userDrawn="1"/>
        </p:nvSpPr>
        <p:spPr>
          <a:xfrm>
            <a:off x="0" y="0"/>
            <a:ext cx="12192000" cy="2075450"/>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2268904"/>
            <a:ext cx="10515600" cy="52829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2932100"/>
            <a:ext cx="10515600" cy="189600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246BCF5F-2EA3-FB16-A957-1919ED6058A5}"/>
              </a:ext>
            </a:extLst>
          </p:cNvPr>
          <p:cNvSpPr/>
          <p:nvPr userDrawn="1"/>
        </p:nvSpPr>
        <p:spPr>
          <a:xfrm>
            <a:off x="0" y="1954306"/>
            <a:ext cx="12192000" cy="12114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logo&#10;&#10;AI-generated content may be incorrect.">
            <a:extLst>
              <a:ext uri="{FF2B5EF4-FFF2-40B4-BE49-F238E27FC236}">
                <a16:creationId xmlns:a16="http://schemas.microsoft.com/office/drawing/2014/main" id="{13D18A8E-3393-5F1E-E873-422C46677119}"/>
              </a:ext>
            </a:extLst>
          </p:cNvPr>
          <p:cNvPicPr>
            <a:picLocks noChangeAspect="1"/>
          </p:cNvPicPr>
          <p:nvPr userDrawn="1"/>
        </p:nvPicPr>
        <p:blipFill>
          <a:blip r:embed="rId6"/>
          <a:stretch>
            <a:fillRect/>
          </a:stretch>
        </p:blipFill>
        <p:spPr>
          <a:xfrm>
            <a:off x="609610" y="620875"/>
            <a:ext cx="1156437" cy="1055526"/>
          </a:xfrm>
          <a:prstGeom prst="rect">
            <a:avLst/>
          </a:prstGeom>
        </p:spPr>
      </p:pic>
      <p:sp>
        <p:nvSpPr>
          <p:cNvPr id="13" name="Rectangle 12">
            <a:extLst>
              <a:ext uri="{FF2B5EF4-FFF2-40B4-BE49-F238E27FC236}">
                <a16:creationId xmlns:a16="http://schemas.microsoft.com/office/drawing/2014/main" id="{DE96C6D1-351F-47EC-3783-28E1BA06C992}"/>
              </a:ext>
            </a:extLst>
          </p:cNvPr>
          <p:cNvSpPr/>
          <p:nvPr userDrawn="1"/>
        </p:nvSpPr>
        <p:spPr>
          <a:xfrm>
            <a:off x="0" y="4988430"/>
            <a:ext cx="12192000" cy="18695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19558"/>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xStyles>
    <p:titleStyle>
      <a:lvl1pPr algn="l" defTabSz="914400" rtl="0" eaLnBrk="1" latinLnBrk="0" hangingPunct="1">
        <a:lnSpc>
          <a:spcPct val="80000"/>
        </a:lnSpc>
        <a:spcBef>
          <a:spcPct val="0"/>
        </a:spcBef>
        <a:buNone/>
        <a:defRPr sz="3200" b="1" i="0" kern="1200" cap="none" spc="-150" baseline="0">
          <a:solidFill>
            <a:schemeClr val="accent4"/>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4"/>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18A5E7-8CBD-5A1D-7FF8-29EF365A6209}"/>
              </a:ext>
            </a:extLst>
          </p:cNvPr>
          <p:cNvSpPr/>
          <p:nvPr userDrawn="1"/>
        </p:nvSpPr>
        <p:spPr>
          <a:xfrm>
            <a:off x="0" y="1"/>
            <a:ext cx="12192000" cy="6858000"/>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ue and black symbol&#10;&#10;AI-generated content may be incorrect.">
            <a:extLst>
              <a:ext uri="{FF2B5EF4-FFF2-40B4-BE49-F238E27FC236}">
                <a16:creationId xmlns:a16="http://schemas.microsoft.com/office/drawing/2014/main" id="{926180EF-C34A-62BE-325F-5E4E77B4E6FB}"/>
              </a:ext>
            </a:extLst>
          </p:cNvPr>
          <p:cNvPicPr>
            <a:picLocks noChangeAspect="1"/>
          </p:cNvPicPr>
          <p:nvPr userDrawn="1"/>
        </p:nvPicPr>
        <p:blipFill>
          <a:blip r:embed="rId3">
            <a:alphaModFix amt="20000"/>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1468340"/>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3285456"/>
            <a:ext cx="10515600" cy="202448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8" name="Slide Number Placeholder 5">
            <a:extLst>
              <a:ext uri="{FF2B5EF4-FFF2-40B4-BE49-F238E27FC236}">
                <a16:creationId xmlns:a16="http://schemas.microsoft.com/office/drawing/2014/main" id="{737D6B1F-E69C-6F50-E7A8-4D2E12DC578D}"/>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dirty="0"/>
          </a:p>
        </p:txBody>
      </p:sp>
    </p:spTree>
    <p:extLst>
      <p:ext uri="{BB962C8B-B14F-4D97-AF65-F5344CB8AC3E}">
        <p14:creationId xmlns:p14="http://schemas.microsoft.com/office/powerpoint/2010/main" val="3524519397"/>
      </p:ext>
    </p:extLst>
  </p:cSld>
  <p:clrMap bg1="lt1" tx1="dk1" bg2="lt2" tx2="dk2" accent1="accent1" accent2="accent2" accent3="accent3" accent4="accent4" accent5="accent5" accent6="accent6" hlink="hlink" folHlink="folHlink"/>
  <p:sldLayoutIdLst>
    <p:sldLayoutId id="2147484041" r:id="rId1"/>
  </p:sldLayoutIdLst>
  <p:txStyles>
    <p:titleStyle>
      <a:lvl1pPr algn="l" defTabSz="914400" rtl="0" eaLnBrk="1" latinLnBrk="0" hangingPunct="1">
        <a:lnSpc>
          <a:spcPct val="90000"/>
        </a:lnSpc>
        <a:spcBef>
          <a:spcPct val="0"/>
        </a:spcBef>
        <a:buNone/>
        <a:defRPr sz="3600" b="1" i="0" kern="1200" spc="-150">
          <a:solidFill>
            <a:schemeClr val="bg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9D175A-DC88-26D0-0699-897C6B768FD1}"/>
              </a:ext>
            </a:extLst>
          </p:cNvPr>
          <p:cNvSpPr/>
          <p:nvPr userDrawn="1"/>
        </p:nvSpPr>
        <p:spPr>
          <a:xfrm>
            <a:off x="0" y="0"/>
            <a:ext cx="12192000" cy="2075450"/>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2268904"/>
            <a:ext cx="10515600" cy="52829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2932100"/>
            <a:ext cx="10515600" cy="189600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246BCF5F-2EA3-FB16-A957-1919ED6058A5}"/>
              </a:ext>
            </a:extLst>
          </p:cNvPr>
          <p:cNvSpPr/>
          <p:nvPr userDrawn="1"/>
        </p:nvSpPr>
        <p:spPr>
          <a:xfrm>
            <a:off x="0" y="1954306"/>
            <a:ext cx="12192000" cy="12114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96C6D1-351F-47EC-3783-28E1BA06C992}"/>
              </a:ext>
            </a:extLst>
          </p:cNvPr>
          <p:cNvSpPr/>
          <p:nvPr userDrawn="1"/>
        </p:nvSpPr>
        <p:spPr>
          <a:xfrm>
            <a:off x="0" y="4988430"/>
            <a:ext cx="12192000" cy="18695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white letters on a black background&#10;&#10;AI-generated content may be incorrect.">
            <a:extLst>
              <a:ext uri="{FF2B5EF4-FFF2-40B4-BE49-F238E27FC236}">
                <a16:creationId xmlns:a16="http://schemas.microsoft.com/office/drawing/2014/main" id="{E5670582-D867-4358-A1ED-D55D2FFF7D1D}"/>
              </a:ext>
            </a:extLst>
          </p:cNvPr>
          <p:cNvPicPr>
            <a:picLocks noChangeAspect="1"/>
          </p:cNvPicPr>
          <p:nvPr userDrawn="1"/>
        </p:nvPicPr>
        <p:blipFill>
          <a:blip r:embed="rId6"/>
          <a:stretch>
            <a:fillRect/>
          </a:stretch>
        </p:blipFill>
        <p:spPr>
          <a:xfrm>
            <a:off x="421340" y="129902"/>
            <a:ext cx="3514165" cy="1689502"/>
          </a:xfrm>
          <a:prstGeom prst="rect">
            <a:avLst/>
          </a:prstGeom>
        </p:spPr>
      </p:pic>
    </p:spTree>
    <p:extLst>
      <p:ext uri="{BB962C8B-B14F-4D97-AF65-F5344CB8AC3E}">
        <p14:creationId xmlns:p14="http://schemas.microsoft.com/office/powerpoint/2010/main" val="66758513"/>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Lst>
  <p:txStyles>
    <p:titleStyle>
      <a:lvl1pPr algn="l" defTabSz="914400" rtl="0" eaLnBrk="1" latinLnBrk="0" hangingPunct="1">
        <a:lnSpc>
          <a:spcPct val="80000"/>
        </a:lnSpc>
        <a:spcBef>
          <a:spcPct val="0"/>
        </a:spcBef>
        <a:buNone/>
        <a:defRPr sz="3200" b="1" i="0" kern="1200" cap="none" spc="-150" baseline="0">
          <a:solidFill>
            <a:schemeClr val="accent6"/>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6"/>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9D175A-DC88-26D0-0699-897C6B768FD1}"/>
              </a:ext>
            </a:extLst>
          </p:cNvPr>
          <p:cNvSpPr/>
          <p:nvPr userDrawn="1"/>
        </p:nvSpPr>
        <p:spPr>
          <a:xfrm>
            <a:off x="0" y="0"/>
            <a:ext cx="12192000" cy="2075450"/>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2268904"/>
            <a:ext cx="10515600" cy="52829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2932100"/>
            <a:ext cx="10515600" cy="189600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246BCF5F-2EA3-FB16-A957-1919ED6058A5}"/>
              </a:ext>
            </a:extLst>
          </p:cNvPr>
          <p:cNvSpPr/>
          <p:nvPr userDrawn="1"/>
        </p:nvSpPr>
        <p:spPr>
          <a:xfrm>
            <a:off x="0" y="1954306"/>
            <a:ext cx="12192000" cy="12114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96C6D1-351F-47EC-3783-28E1BA06C992}"/>
              </a:ext>
            </a:extLst>
          </p:cNvPr>
          <p:cNvSpPr/>
          <p:nvPr userDrawn="1"/>
        </p:nvSpPr>
        <p:spPr>
          <a:xfrm>
            <a:off x="0" y="4988430"/>
            <a:ext cx="12192000" cy="18695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background with white letters&#10;&#10;AI-generated content may be incorrect.">
            <a:extLst>
              <a:ext uri="{FF2B5EF4-FFF2-40B4-BE49-F238E27FC236}">
                <a16:creationId xmlns:a16="http://schemas.microsoft.com/office/drawing/2014/main" id="{2CA326F8-0F1C-8440-5ECA-4CA2F8364D96}"/>
              </a:ext>
            </a:extLst>
          </p:cNvPr>
          <p:cNvPicPr>
            <a:picLocks noChangeAspect="1"/>
          </p:cNvPicPr>
          <p:nvPr userDrawn="1"/>
        </p:nvPicPr>
        <p:blipFill>
          <a:blip r:embed="rId6"/>
          <a:stretch>
            <a:fillRect/>
          </a:stretch>
        </p:blipFill>
        <p:spPr>
          <a:xfrm>
            <a:off x="331693" y="216704"/>
            <a:ext cx="3603812" cy="1732602"/>
          </a:xfrm>
          <a:prstGeom prst="rect">
            <a:avLst/>
          </a:prstGeom>
        </p:spPr>
      </p:pic>
    </p:spTree>
    <p:extLst>
      <p:ext uri="{BB962C8B-B14F-4D97-AF65-F5344CB8AC3E}">
        <p14:creationId xmlns:p14="http://schemas.microsoft.com/office/powerpoint/2010/main" val="1053954972"/>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Lst>
  <p:txStyles>
    <p:titleStyle>
      <a:lvl1pPr algn="l" defTabSz="914400" rtl="0" eaLnBrk="1" latinLnBrk="0" hangingPunct="1">
        <a:lnSpc>
          <a:spcPct val="80000"/>
        </a:lnSpc>
        <a:spcBef>
          <a:spcPct val="0"/>
        </a:spcBef>
        <a:buNone/>
        <a:defRPr sz="3200" b="1" i="0" kern="1200" cap="none" spc="-150" baseline="0">
          <a:solidFill>
            <a:schemeClr val="accent6"/>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6"/>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9D175A-DC88-26D0-0699-897C6B768FD1}"/>
              </a:ext>
            </a:extLst>
          </p:cNvPr>
          <p:cNvSpPr/>
          <p:nvPr userDrawn="1"/>
        </p:nvSpPr>
        <p:spPr>
          <a:xfrm>
            <a:off x="0" y="0"/>
            <a:ext cx="12192000" cy="2075450"/>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2268904"/>
            <a:ext cx="10515600" cy="52829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2932100"/>
            <a:ext cx="10515600" cy="189600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246BCF5F-2EA3-FB16-A957-1919ED6058A5}"/>
              </a:ext>
            </a:extLst>
          </p:cNvPr>
          <p:cNvSpPr/>
          <p:nvPr userDrawn="1"/>
        </p:nvSpPr>
        <p:spPr>
          <a:xfrm>
            <a:off x="0" y="1954306"/>
            <a:ext cx="12192000" cy="12114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96C6D1-351F-47EC-3783-28E1BA06C992}"/>
              </a:ext>
            </a:extLst>
          </p:cNvPr>
          <p:cNvSpPr/>
          <p:nvPr userDrawn="1"/>
        </p:nvSpPr>
        <p:spPr>
          <a:xfrm>
            <a:off x="0" y="4988430"/>
            <a:ext cx="12192000" cy="18695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AI-generated content may be incorrect.">
            <a:extLst>
              <a:ext uri="{FF2B5EF4-FFF2-40B4-BE49-F238E27FC236}">
                <a16:creationId xmlns:a16="http://schemas.microsoft.com/office/drawing/2014/main" id="{D363DAF0-D874-D3F7-97E6-29E791035EEF}"/>
              </a:ext>
            </a:extLst>
          </p:cNvPr>
          <p:cNvPicPr>
            <a:picLocks noChangeAspect="1"/>
          </p:cNvPicPr>
          <p:nvPr userDrawn="1"/>
        </p:nvPicPr>
        <p:blipFill>
          <a:blip r:embed="rId6"/>
          <a:stretch>
            <a:fillRect/>
          </a:stretch>
        </p:blipFill>
        <p:spPr>
          <a:xfrm>
            <a:off x="427691" y="211704"/>
            <a:ext cx="3603812" cy="1735383"/>
          </a:xfrm>
          <a:prstGeom prst="rect">
            <a:avLst/>
          </a:prstGeom>
        </p:spPr>
      </p:pic>
    </p:spTree>
    <p:extLst>
      <p:ext uri="{BB962C8B-B14F-4D97-AF65-F5344CB8AC3E}">
        <p14:creationId xmlns:p14="http://schemas.microsoft.com/office/powerpoint/2010/main" val="273305040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Lst>
  <p:txStyles>
    <p:titleStyle>
      <a:lvl1pPr algn="l" defTabSz="914400" rtl="0" eaLnBrk="1" latinLnBrk="0" hangingPunct="1">
        <a:lnSpc>
          <a:spcPct val="80000"/>
        </a:lnSpc>
        <a:spcBef>
          <a:spcPct val="0"/>
        </a:spcBef>
        <a:buNone/>
        <a:defRPr sz="3200" b="1" i="0" kern="1200" cap="none" spc="-150" baseline="0">
          <a:solidFill>
            <a:schemeClr val="accent4"/>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4"/>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9D175A-DC88-26D0-0699-897C6B768FD1}"/>
              </a:ext>
            </a:extLst>
          </p:cNvPr>
          <p:cNvSpPr/>
          <p:nvPr userDrawn="1"/>
        </p:nvSpPr>
        <p:spPr>
          <a:xfrm>
            <a:off x="0" y="0"/>
            <a:ext cx="12192000" cy="2075450"/>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2268904"/>
            <a:ext cx="10515600" cy="52829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2932100"/>
            <a:ext cx="10515600" cy="189600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246BCF5F-2EA3-FB16-A957-1919ED6058A5}"/>
              </a:ext>
            </a:extLst>
          </p:cNvPr>
          <p:cNvSpPr/>
          <p:nvPr userDrawn="1"/>
        </p:nvSpPr>
        <p:spPr>
          <a:xfrm>
            <a:off x="0" y="1954306"/>
            <a:ext cx="12192000" cy="12114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96C6D1-351F-47EC-3783-28E1BA06C992}"/>
              </a:ext>
            </a:extLst>
          </p:cNvPr>
          <p:cNvSpPr/>
          <p:nvPr userDrawn="1"/>
        </p:nvSpPr>
        <p:spPr>
          <a:xfrm>
            <a:off x="0" y="4988430"/>
            <a:ext cx="12192000" cy="18695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AI-generated content may be incorrect.">
            <a:extLst>
              <a:ext uri="{FF2B5EF4-FFF2-40B4-BE49-F238E27FC236}">
                <a16:creationId xmlns:a16="http://schemas.microsoft.com/office/drawing/2014/main" id="{879F41C5-C5A1-11B6-9223-B5B482BAE65E}"/>
              </a:ext>
            </a:extLst>
          </p:cNvPr>
          <p:cNvPicPr>
            <a:picLocks noChangeAspect="1"/>
          </p:cNvPicPr>
          <p:nvPr userDrawn="1"/>
        </p:nvPicPr>
        <p:blipFill>
          <a:blip r:embed="rId6"/>
          <a:stretch>
            <a:fillRect/>
          </a:stretch>
        </p:blipFill>
        <p:spPr>
          <a:xfrm>
            <a:off x="570379" y="576946"/>
            <a:ext cx="2083174" cy="918841"/>
          </a:xfrm>
          <a:prstGeom prst="rect">
            <a:avLst/>
          </a:prstGeom>
        </p:spPr>
      </p:pic>
    </p:spTree>
    <p:extLst>
      <p:ext uri="{BB962C8B-B14F-4D97-AF65-F5344CB8AC3E}">
        <p14:creationId xmlns:p14="http://schemas.microsoft.com/office/powerpoint/2010/main" val="317771164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Lst>
  <p:txStyles>
    <p:titleStyle>
      <a:lvl1pPr algn="l" defTabSz="914400" rtl="0" eaLnBrk="1" latinLnBrk="0" hangingPunct="1">
        <a:lnSpc>
          <a:spcPct val="80000"/>
        </a:lnSpc>
        <a:spcBef>
          <a:spcPct val="0"/>
        </a:spcBef>
        <a:buNone/>
        <a:defRPr sz="3200" b="1" i="0" kern="1200" cap="none" spc="-150" baseline="0">
          <a:solidFill>
            <a:schemeClr val="accent4"/>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4"/>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9D175A-DC88-26D0-0699-897C6B768FD1}"/>
              </a:ext>
            </a:extLst>
          </p:cNvPr>
          <p:cNvSpPr/>
          <p:nvPr userDrawn="1"/>
        </p:nvSpPr>
        <p:spPr>
          <a:xfrm>
            <a:off x="0" y="0"/>
            <a:ext cx="12192000" cy="2075450"/>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2268904"/>
            <a:ext cx="10515600" cy="52829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2932100"/>
            <a:ext cx="10515600" cy="189600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246BCF5F-2EA3-FB16-A957-1919ED6058A5}"/>
              </a:ext>
            </a:extLst>
          </p:cNvPr>
          <p:cNvSpPr/>
          <p:nvPr userDrawn="1"/>
        </p:nvSpPr>
        <p:spPr>
          <a:xfrm>
            <a:off x="0" y="1954306"/>
            <a:ext cx="12192000" cy="12114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96C6D1-351F-47EC-3783-28E1BA06C992}"/>
              </a:ext>
            </a:extLst>
          </p:cNvPr>
          <p:cNvSpPr/>
          <p:nvPr userDrawn="1"/>
        </p:nvSpPr>
        <p:spPr>
          <a:xfrm>
            <a:off x="0" y="4988430"/>
            <a:ext cx="12192000" cy="18695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AI-generated content may be incorrect.">
            <a:extLst>
              <a:ext uri="{FF2B5EF4-FFF2-40B4-BE49-F238E27FC236}">
                <a16:creationId xmlns:a16="http://schemas.microsoft.com/office/drawing/2014/main" id="{E4E86A40-4870-84E5-16E6-351EEFA330F2}"/>
              </a:ext>
            </a:extLst>
          </p:cNvPr>
          <p:cNvPicPr>
            <a:picLocks noChangeAspect="1"/>
          </p:cNvPicPr>
          <p:nvPr userDrawn="1"/>
        </p:nvPicPr>
        <p:blipFill>
          <a:blip r:embed="rId6"/>
          <a:stretch>
            <a:fillRect/>
          </a:stretch>
        </p:blipFill>
        <p:spPr>
          <a:xfrm>
            <a:off x="340659" y="204465"/>
            <a:ext cx="3639670" cy="1749841"/>
          </a:xfrm>
          <a:prstGeom prst="rect">
            <a:avLst/>
          </a:prstGeom>
        </p:spPr>
      </p:pic>
    </p:spTree>
    <p:extLst>
      <p:ext uri="{BB962C8B-B14F-4D97-AF65-F5344CB8AC3E}">
        <p14:creationId xmlns:p14="http://schemas.microsoft.com/office/powerpoint/2010/main" val="4148447723"/>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Lst>
  <p:txStyles>
    <p:titleStyle>
      <a:lvl1pPr algn="l" defTabSz="914400" rtl="0" eaLnBrk="1" latinLnBrk="0" hangingPunct="1">
        <a:lnSpc>
          <a:spcPct val="80000"/>
        </a:lnSpc>
        <a:spcBef>
          <a:spcPct val="0"/>
        </a:spcBef>
        <a:buNone/>
        <a:defRPr sz="3200" b="1" i="0" kern="1200" cap="none" spc="-150" baseline="0">
          <a:solidFill>
            <a:schemeClr val="accent4"/>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4"/>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9D175A-DC88-26D0-0699-897C6B768FD1}"/>
              </a:ext>
            </a:extLst>
          </p:cNvPr>
          <p:cNvSpPr/>
          <p:nvPr userDrawn="1"/>
        </p:nvSpPr>
        <p:spPr>
          <a:xfrm>
            <a:off x="0" y="12903"/>
            <a:ext cx="12192000" cy="2075450"/>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2268904"/>
            <a:ext cx="10515600" cy="52829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2932100"/>
            <a:ext cx="10515600" cy="189600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246BCF5F-2EA3-FB16-A957-1919ED6058A5}"/>
              </a:ext>
            </a:extLst>
          </p:cNvPr>
          <p:cNvSpPr/>
          <p:nvPr userDrawn="1"/>
        </p:nvSpPr>
        <p:spPr>
          <a:xfrm>
            <a:off x="0" y="1962773"/>
            <a:ext cx="12192000" cy="12114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96C6D1-351F-47EC-3783-28E1BA06C992}"/>
              </a:ext>
            </a:extLst>
          </p:cNvPr>
          <p:cNvSpPr/>
          <p:nvPr userDrawn="1"/>
        </p:nvSpPr>
        <p:spPr>
          <a:xfrm>
            <a:off x="0" y="4988430"/>
            <a:ext cx="12192000" cy="18695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ack and white logo&#10;&#10;AI-generated content may be incorrect.">
            <a:extLst>
              <a:ext uri="{FF2B5EF4-FFF2-40B4-BE49-F238E27FC236}">
                <a16:creationId xmlns:a16="http://schemas.microsoft.com/office/drawing/2014/main" id="{34789F2F-290C-B8DE-7A7E-C3A33F941018}"/>
              </a:ext>
            </a:extLst>
          </p:cNvPr>
          <p:cNvPicPr>
            <a:picLocks noChangeAspect="1"/>
          </p:cNvPicPr>
          <p:nvPr userDrawn="1"/>
        </p:nvPicPr>
        <p:blipFill>
          <a:blip r:embed="rId6"/>
          <a:stretch>
            <a:fillRect/>
          </a:stretch>
        </p:blipFill>
        <p:spPr>
          <a:xfrm>
            <a:off x="403412" y="182194"/>
            <a:ext cx="3659158" cy="1759210"/>
          </a:xfrm>
          <a:prstGeom prst="rect">
            <a:avLst/>
          </a:prstGeom>
        </p:spPr>
      </p:pic>
    </p:spTree>
    <p:extLst>
      <p:ext uri="{BB962C8B-B14F-4D97-AF65-F5344CB8AC3E}">
        <p14:creationId xmlns:p14="http://schemas.microsoft.com/office/powerpoint/2010/main" val="1129330031"/>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Lst>
  <p:txStyles>
    <p:titleStyle>
      <a:lvl1pPr algn="l" defTabSz="914400" rtl="0" eaLnBrk="1" latinLnBrk="0" hangingPunct="1">
        <a:lnSpc>
          <a:spcPct val="80000"/>
        </a:lnSpc>
        <a:spcBef>
          <a:spcPct val="0"/>
        </a:spcBef>
        <a:buNone/>
        <a:defRPr sz="3200" b="1" i="0" kern="1200" cap="none" spc="-150" baseline="0">
          <a:solidFill>
            <a:schemeClr val="accent6"/>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6"/>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9D175A-DC88-26D0-0699-897C6B768FD1}"/>
              </a:ext>
            </a:extLst>
          </p:cNvPr>
          <p:cNvSpPr/>
          <p:nvPr userDrawn="1"/>
        </p:nvSpPr>
        <p:spPr>
          <a:xfrm>
            <a:off x="0" y="12903"/>
            <a:ext cx="12192000" cy="2075450"/>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2268904"/>
            <a:ext cx="10515600" cy="52829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2932100"/>
            <a:ext cx="10515600" cy="189600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246BCF5F-2EA3-FB16-A957-1919ED6058A5}"/>
              </a:ext>
            </a:extLst>
          </p:cNvPr>
          <p:cNvSpPr/>
          <p:nvPr userDrawn="1"/>
        </p:nvSpPr>
        <p:spPr>
          <a:xfrm>
            <a:off x="0" y="1962773"/>
            <a:ext cx="12192000" cy="12114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96C6D1-351F-47EC-3783-28E1BA06C992}"/>
              </a:ext>
            </a:extLst>
          </p:cNvPr>
          <p:cNvSpPr/>
          <p:nvPr userDrawn="1"/>
        </p:nvSpPr>
        <p:spPr>
          <a:xfrm>
            <a:off x="0" y="4988430"/>
            <a:ext cx="12192000" cy="18695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white letter f on a black background&#10;&#10;AI-generated content may be incorrect.">
            <a:extLst>
              <a:ext uri="{FF2B5EF4-FFF2-40B4-BE49-F238E27FC236}">
                <a16:creationId xmlns:a16="http://schemas.microsoft.com/office/drawing/2014/main" id="{B8C0074A-1B32-50C0-7106-B5570312E2A2}"/>
              </a:ext>
            </a:extLst>
          </p:cNvPr>
          <p:cNvPicPr>
            <a:picLocks noChangeAspect="1"/>
          </p:cNvPicPr>
          <p:nvPr userDrawn="1"/>
        </p:nvPicPr>
        <p:blipFill>
          <a:blip r:embed="rId6"/>
          <a:stretch>
            <a:fillRect/>
          </a:stretch>
        </p:blipFill>
        <p:spPr>
          <a:xfrm>
            <a:off x="403412" y="182194"/>
            <a:ext cx="3917576" cy="1783419"/>
          </a:xfrm>
          <a:prstGeom prst="rect">
            <a:avLst/>
          </a:prstGeom>
        </p:spPr>
      </p:pic>
    </p:spTree>
    <p:extLst>
      <p:ext uri="{BB962C8B-B14F-4D97-AF65-F5344CB8AC3E}">
        <p14:creationId xmlns:p14="http://schemas.microsoft.com/office/powerpoint/2010/main" val="154263226"/>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Lst>
  <p:txStyles>
    <p:titleStyle>
      <a:lvl1pPr algn="l" defTabSz="914400" rtl="0" eaLnBrk="1" latinLnBrk="0" hangingPunct="1">
        <a:lnSpc>
          <a:spcPct val="80000"/>
        </a:lnSpc>
        <a:spcBef>
          <a:spcPct val="0"/>
        </a:spcBef>
        <a:buNone/>
        <a:defRPr sz="3200" b="1" i="0" kern="1200" cap="none" spc="-150" baseline="0">
          <a:solidFill>
            <a:schemeClr val="accent5"/>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5"/>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5"/>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5"/>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86DEB3-02CC-02BC-A0E4-DF4CBC10FB73}"/>
              </a:ext>
            </a:extLst>
          </p:cNvPr>
          <p:cNvSpPr/>
          <p:nvPr userDrawn="1"/>
        </p:nvSpPr>
        <p:spPr>
          <a:xfrm>
            <a:off x="0" y="3848792"/>
            <a:ext cx="12192000" cy="3009207"/>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5" name="Title Placeholder 1">
            <a:extLst>
              <a:ext uri="{FF2B5EF4-FFF2-40B4-BE49-F238E27FC236}">
                <a16:creationId xmlns:a16="http://schemas.microsoft.com/office/drawing/2014/main" id="{7FC8FD03-0520-7F10-0590-AF7BC9CCD743}"/>
              </a:ext>
            </a:extLst>
          </p:cNvPr>
          <p:cNvSpPr>
            <a:spLocks noGrp="1"/>
          </p:cNvSpPr>
          <p:nvPr>
            <p:ph type="title"/>
          </p:nvPr>
        </p:nvSpPr>
        <p:spPr>
          <a:xfrm>
            <a:off x="838200" y="1555751"/>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6" name="Text Placeholder 2">
            <a:extLst>
              <a:ext uri="{FF2B5EF4-FFF2-40B4-BE49-F238E27FC236}">
                <a16:creationId xmlns:a16="http://schemas.microsoft.com/office/drawing/2014/main" id="{2BAF582B-B7E5-3199-5BA9-0676D016192C}"/>
              </a:ext>
            </a:extLst>
          </p:cNvPr>
          <p:cNvSpPr>
            <a:spLocks noGrp="1"/>
          </p:cNvSpPr>
          <p:nvPr>
            <p:ph type="body" idx="1"/>
          </p:nvPr>
        </p:nvSpPr>
        <p:spPr>
          <a:xfrm>
            <a:off x="838200" y="3016251"/>
            <a:ext cx="10515600" cy="189124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Graphic 8">
            <a:extLst>
              <a:ext uri="{FF2B5EF4-FFF2-40B4-BE49-F238E27FC236}">
                <a16:creationId xmlns:a16="http://schemas.microsoft.com/office/drawing/2014/main" id="{0C35051C-90CC-04A7-A1FF-5E5C05676CD7}"/>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475129" y="510041"/>
            <a:ext cx="1685365" cy="743990"/>
          </a:xfrm>
          <a:prstGeom prst="rect">
            <a:avLst/>
          </a:prstGeom>
        </p:spPr>
      </p:pic>
    </p:spTree>
    <p:extLst>
      <p:ext uri="{BB962C8B-B14F-4D97-AF65-F5344CB8AC3E}">
        <p14:creationId xmlns:p14="http://schemas.microsoft.com/office/powerpoint/2010/main" val="405365108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Lst>
  <p:txStyles>
    <p:titleStyle>
      <a:lvl1pPr algn="l" defTabSz="914400" rtl="0" eaLnBrk="1" latinLnBrk="0" hangingPunct="1">
        <a:lnSpc>
          <a:spcPct val="80000"/>
        </a:lnSpc>
        <a:spcBef>
          <a:spcPct val="0"/>
        </a:spcBef>
        <a:buNone/>
        <a:defRPr sz="3200" b="1" i="0" kern="1200" cap="none" spc="-150" baseline="0">
          <a:solidFill>
            <a:schemeClr val="accent4"/>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4"/>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5" name="Rectangle 4">
            <a:extLst>
              <a:ext uri="{FF2B5EF4-FFF2-40B4-BE49-F238E27FC236}">
                <a16:creationId xmlns:a16="http://schemas.microsoft.com/office/drawing/2014/main" id="{417CC558-9792-4E11-1D62-85F6378FE044}"/>
              </a:ext>
            </a:extLst>
          </p:cNvPr>
          <p:cNvSpPr/>
          <p:nvPr userDrawn="1"/>
        </p:nvSpPr>
        <p:spPr>
          <a:xfrm>
            <a:off x="0" y="3848792"/>
            <a:ext cx="12191999" cy="3009207"/>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EF71821-F62E-75B7-15A5-BCCD694AC269}"/>
              </a:ext>
            </a:extLst>
          </p:cNvPr>
          <p:cNvPicPr>
            <a:picLocks noChangeAspect="1"/>
          </p:cNvPicPr>
          <p:nvPr userDrawn="1"/>
        </p:nvPicPr>
        <p:blipFill>
          <a:blip r:embed="rId6"/>
          <a:srcRect/>
          <a:stretch/>
        </p:blipFill>
        <p:spPr>
          <a:xfrm>
            <a:off x="327188" y="285380"/>
            <a:ext cx="2480062" cy="1192337"/>
          </a:xfrm>
          <a:prstGeom prst="rect">
            <a:avLst/>
          </a:prstGeom>
        </p:spPr>
      </p:pic>
      <p:sp>
        <p:nvSpPr>
          <p:cNvPr id="7" name="Title Placeholder 1">
            <a:extLst>
              <a:ext uri="{FF2B5EF4-FFF2-40B4-BE49-F238E27FC236}">
                <a16:creationId xmlns:a16="http://schemas.microsoft.com/office/drawing/2014/main" id="{AE5AC9B3-A472-1137-82A1-C1E01A6AEF50}"/>
              </a:ext>
            </a:extLst>
          </p:cNvPr>
          <p:cNvSpPr>
            <a:spLocks noGrp="1"/>
          </p:cNvSpPr>
          <p:nvPr>
            <p:ph type="title"/>
          </p:nvPr>
        </p:nvSpPr>
        <p:spPr>
          <a:xfrm>
            <a:off x="838200" y="1555751"/>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9" name="Text Placeholder 2">
            <a:extLst>
              <a:ext uri="{FF2B5EF4-FFF2-40B4-BE49-F238E27FC236}">
                <a16:creationId xmlns:a16="http://schemas.microsoft.com/office/drawing/2014/main" id="{C7638528-5F90-26C7-02B5-F0B56BAFFF12}"/>
              </a:ext>
            </a:extLst>
          </p:cNvPr>
          <p:cNvSpPr>
            <a:spLocks noGrp="1"/>
          </p:cNvSpPr>
          <p:nvPr>
            <p:ph type="body" idx="1"/>
          </p:nvPr>
        </p:nvSpPr>
        <p:spPr>
          <a:xfrm>
            <a:off x="838200" y="3016251"/>
            <a:ext cx="10515600" cy="189124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5209355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Lst>
  <p:txStyles>
    <p:titleStyle>
      <a:lvl1pPr algn="l" defTabSz="914400" rtl="0" eaLnBrk="1" latinLnBrk="0" hangingPunct="1">
        <a:lnSpc>
          <a:spcPct val="80000"/>
        </a:lnSpc>
        <a:spcBef>
          <a:spcPct val="0"/>
        </a:spcBef>
        <a:buNone/>
        <a:defRPr sz="3200" b="1" i="0" kern="1200" cap="none" spc="-150" baseline="0">
          <a:solidFill>
            <a:schemeClr val="accent6"/>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6"/>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pic>
        <p:nvPicPr>
          <p:cNvPr id="9" name="Picture 8" descr="A blue and yellow logo&#10;&#10;AI-generated content may be incorrect.">
            <a:extLst>
              <a:ext uri="{FF2B5EF4-FFF2-40B4-BE49-F238E27FC236}">
                <a16:creationId xmlns:a16="http://schemas.microsoft.com/office/drawing/2014/main" id="{CEE2F96E-CC17-EF73-D153-3E49E6649F93}"/>
              </a:ext>
            </a:extLst>
          </p:cNvPr>
          <p:cNvPicPr>
            <a:picLocks noChangeAspect="1"/>
          </p:cNvPicPr>
          <p:nvPr userDrawn="1"/>
        </p:nvPicPr>
        <p:blipFill>
          <a:blip r:embed="rId6"/>
          <a:stretch>
            <a:fillRect/>
          </a:stretch>
        </p:blipFill>
        <p:spPr>
          <a:xfrm>
            <a:off x="354620" y="255398"/>
            <a:ext cx="2652292" cy="1275141"/>
          </a:xfrm>
          <a:prstGeom prst="rect">
            <a:avLst/>
          </a:prstGeom>
        </p:spPr>
      </p:pic>
      <p:sp>
        <p:nvSpPr>
          <p:cNvPr id="7" name="Rectangle 6">
            <a:extLst>
              <a:ext uri="{FF2B5EF4-FFF2-40B4-BE49-F238E27FC236}">
                <a16:creationId xmlns:a16="http://schemas.microsoft.com/office/drawing/2014/main" id="{272111CA-6352-EBD3-C59E-9505451CBD4B}"/>
              </a:ext>
            </a:extLst>
          </p:cNvPr>
          <p:cNvSpPr/>
          <p:nvPr userDrawn="1"/>
        </p:nvSpPr>
        <p:spPr>
          <a:xfrm>
            <a:off x="0" y="3848794"/>
            <a:ext cx="12191999" cy="3009206"/>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8FBB771F-2797-4BFB-5718-5B0ACD2FF695}"/>
              </a:ext>
            </a:extLst>
          </p:cNvPr>
          <p:cNvSpPr>
            <a:spLocks noGrp="1"/>
          </p:cNvSpPr>
          <p:nvPr>
            <p:ph type="title"/>
          </p:nvPr>
        </p:nvSpPr>
        <p:spPr>
          <a:xfrm>
            <a:off x="838200" y="1555751"/>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Text Placeholder 2">
            <a:extLst>
              <a:ext uri="{FF2B5EF4-FFF2-40B4-BE49-F238E27FC236}">
                <a16:creationId xmlns:a16="http://schemas.microsoft.com/office/drawing/2014/main" id="{79115F6E-E35B-1E33-B28A-EF60E8A38FFC}"/>
              </a:ext>
            </a:extLst>
          </p:cNvPr>
          <p:cNvSpPr>
            <a:spLocks noGrp="1"/>
          </p:cNvSpPr>
          <p:nvPr>
            <p:ph type="body" idx="1"/>
          </p:nvPr>
        </p:nvSpPr>
        <p:spPr>
          <a:xfrm>
            <a:off x="838200" y="3016251"/>
            <a:ext cx="10515600" cy="189124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0496106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p:txStyles>
    <p:titleStyle>
      <a:lvl1pPr algn="l" defTabSz="914400" rtl="0" eaLnBrk="1" latinLnBrk="0" hangingPunct="1">
        <a:lnSpc>
          <a:spcPct val="80000"/>
        </a:lnSpc>
        <a:spcBef>
          <a:spcPct val="0"/>
        </a:spcBef>
        <a:buNone/>
        <a:defRPr sz="3200" b="1" i="0" kern="1200" cap="none" spc="-150" baseline="0">
          <a:solidFill>
            <a:schemeClr val="accent6"/>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6"/>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18A5E7-8CBD-5A1D-7FF8-29EF365A6209}"/>
              </a:ext>
            </a:extLst>
          </p:cNvPr>
          <p:cNvSpPr/>
          <p:nvPr userDrawn="1"/>
        </p:nvSpPr>
        <p:spPr>
          <a:xfrm>
            <a:off x="0" y="1"/>
            <a:ext cx="12192000" cy="6858000"/>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and black logo&#10;&#10;AI-generated content may be incorrect.">
            <a:extLst>
              <a:ext uri="{FF2B5EF4-FFF2-40B4-BE49-F238E27FC236}">
                <a16:creationId xmlns:a16="http://schemas.microsoft.com/office/drawing/2014/main" id="{764290B3-3BE9-0BDE-BD52-0043A9D9475F}"/>
              </a:ext>
            </a:extLst>
          </p:cNvPr>
          <p:cNvPicPr>
            <a:picLocks noChangeAspect="1"/>
          </p:cNvPicPr>
          <p:nvPr userDrawn="1"/>
        </p:nvPicPr>
        <p:blipFill>
          <a:blip r:embed="rId3">
            <a:alphaModFix amt="20000"/>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1468340"/>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3285456"/>
            <a:ext cx="10515600" cy="202448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8" name="Slide Number Placeholder 5">
            <a:extLst>
              <a:ext uri="{FF2B5EF4-FFF2-40B4-BE49-F238E27FC236}">
                <a16:creationId xmlns:a16="http://schemas.microsoft.com/office/drawing/2014/main" id="{737D6B1F-E69C-6F50-E7A8-4D2E12DC578D}"/>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dirty="0"/>
          </a:p>
        </p:txBody>
      </p:sp>
    </p:spTree>
    <p:extLst>
      <p:ext uri="{BB962C8B-B14F-4D97-AF65-F5344CB8AC3E}">
        <p14:creationId xmlns:p14="http://schemas.microsoft.com/office/powerpoint/2010/main" val="416875536"/>
      </p:ext>
    </p:extLst>
  </p:cSld>
  <p:clrMap bg1="lt1" tx1="dk1" bg2="lt2" tx2="dk2" accent1="accent1" accent2="accent2" accent3="accent3" accent4="accent4" accent5="accent5" accent6="accent6" hlink="hlink" folHlink="folHlink"/>
  <p:sldLayoutIdLst>
    <p:sldLayoutId id="2147484043" r:id="rId1"/>
  </p:sldLayoutIdLst>
  <p:txStyles>
    <p:titleStyle>
      <a:lvl1pPr algn="l" defTabSz="914400" rtl="0" eaLnBrk="1" latinLnBrk="0" hangingPunct="1">
        <a:lnSpc>
          <a:spcPct val="90000"/>
        </a:lnSpc>
        <a:spcBef>
          <a:spcPct val="0"/>
        </a:spcBef>
        <a:buNone/>
        <a:defRPr sz="3600" b="1" i="0" kern="1200" spc="-150">
          <a:solidFill>
            <a:schemeClr val="bg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pic>
        <p:nvPicPr>
          <p:cNvPr id="9" name="Picture 8">
            <a:extLst>
              <a:ext uri="{FF2B5EF4-FFF2-40B4-BE49-F238E27FC236}">
                <a16:creationId xmlns:a16="http://schemas.microsoft.com/office/drawing/2014/main" id="{1D37DF17-0FF3-2638-6CAE-524600ABC97D}"/>
              </a:ext>
            </a:extLst>
          </p:cNvPr>
          <p:cNvPicPr>
            <a:picLocks noChangeAspect="1"/>
          </p:cNvPicPr>
          <p:nvPr userDrawn="1"/>
        </p:nvPicPr>
        <p:blipFill>
          <a:blip r:embed="rId6"/>
          <a:srcRect/>
          <a:stretch/>
        </p:blipFill>
        <p:spPr>
          <a:xfrm>
            <a:off x="290611" y="239852"/>
            <a:ext cx="2652292" cy="1275140"/>
          </a:xfrm>
          <a:prstGeom prst="rect">
            <a:avLst/>
          </a:prstGeom>
        </p:spPr>
      </p:pic>
      <p:sp>
        <p:nvSpPr>
          <p:cNvPr id="5" name="Rectangle 4">
            <a:extLst>
              <a:ext uri="{FF2B5EF4-FFF2-40B4-BE49-F238E27FC236}">
                <a16:creationId xmlns:a16="http://schemas.microsoft.com/office/drawing/2014/main" id="{DC643858-E77B-71DE-DB1D-BDC265EA0EC7}"/>
              </a:ext>
            </a:extLst>
          </p:cNvPr>
          <p:cNvSpPr/>
          <p:nvPr userDrawn="1"/>
        </p:nvSpPr>
        <p:spPr>
          <a:xfrm>
            <a:off x="0" y="3848792"/>
            <a:ext cx="12191999" cy="3009207"/>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a:extLst>
              <a:ext uri="{FF2B5EF4-FFF2-40B4-BE49-F238E27FC236}">
                <a16:creationId xmlns:a16="http://schemas.microsoft.com/office/drawing/2014/main" id="{5B3D97A4-3174-A143-2BF8-B6355C9EFD5E}"/>
              </a:ext>
            </a:extLst>
          </p:cNvPr>
          <p:cNvSpPr>
            <a:spLocks noGrp="1"/>
          </p:cNvSpPr>
          <p:nvPr>
            <p:ph type="title"/>
          </p:nvPr>
        </p:nvSpPr>
        <p:spPr>
          <a:xfrm>
            <a:off x="838200" y="1555751"/>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Text Placeholder 2">
            <a:extLst>
              <a:ext uri="{FF2B5EF4-FFF2-40B4-BE49-F238E27FC236}">
                <a16:creationId xmlns:a16="http://schemas.microsoft.com/office/drawing/2014/main" id="{927D9205-ADAE-9DC9-766F-A1713610A0C0}"/>
              </a:ext>
            </a:extLst>
          </p:cNvPr>
          <p:cNvSpPr>
            <a:spLocks noGrp="1"/>
          </p:cNvSpPr>
          <p:nvPr>
            <p:ph type="body" idx="1"/>
          </p:nvPr>
        </p:nvSpPr>
        <p:spPr>
          <a:xfrm>
            <a:off x="838200" y="3016251"/>
            <a:ext cx="10515600" cy="189124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47145726"/>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Lst>
  <p:txStyles>
    <p:titleStyle>
      <a:lvl1pPr algn="l" defTabSz="914400" rtl="0" eaLnBrk="1" latinLnBrk="0" hangingPunct="1">
        <a:lnSpc>
          <a:spcPct val="80000"/>
        </a:lnSpc>
        <a:spcBef>
          <a:spcPct val="0"/>
        </a:spcBef>
        <a:buNone/>
        <a:defRPr sz="3200" b="1" i="0" kern="1200" cap="none" spc="-150" baseline="0">
          <a:solidFill>
            <a:schemeClr val="accent4"/>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4"/>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1555751"/>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3016251"/>
            <a:ext cx="10515600" cy="189124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08D3005C-1E03-7E13-9D8A-6B3DFCB4F43C}"/>
              </a:ext>
            </a:extLst>
          </p:cNvPr>
          <p:cNvSpPr/>
          <p:nvPr userDrawn="1"/>
        </p:nvSpPr>
        <p:spPr>
          <a:xfrm>
            <a:off x="0" y="3848793"/>
            <a:ext cx="12192000" cy="3009207"/>
          </a:xfrm>
          <a:prstGeom prst="rect">
            <a:avLst/>
          </a:prstGeom>
          <a:gradFill>
            <a:gsLst>
              <a:gs pos="0">
                <a:srgbClr val="8DEBE3"/>
              </a:gs>
              <a:gs pos="100000">
                <a:srgbClr val="23D1C5"/>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BF9B0DD-2A89-FE89-EC5A-91650B043DA5}"/>
              </a:ext>
            </a:extLst>
          </p:cNvPr>
          <p:cNvPicPr>
            <a:picLocks noChangeAspect="1"/>
          </p:cNvPicPr>
          <p:nvPr userDrawn="1"/>
        </p:nvPicPr>
        <p:blipFill>
          <a:blip r:embed="rId6"/>
          <a:srcRect/>
          <a:stretch/>
        </p:blipFill>
        <p:spPr>
          <a:xfrm>
            <a:off x="302181" y="230188"/>
            <a:ext cx="2757170" cy="1325563"/>
          </a:xfrm>
          <a:prstGeom prst="rect">
            <a:avLst/>
          </a:prstGeom>
        </p:spPr>
      </p:pic>
      <p:sp>
        <p:nvSpPr>
          <p:cNvPr id="8" name="Rectangle 7">
            <a:extLst>
              <a:ext uri="{FF2B5EF4-FFF2-40B4-BE49-F238E27FC236}">
                <a16:creationId xmlns:a16="http://schemas.microsoft.com/office/drawing/2014/main" id="{B3DAB787-5B14-C3D8-DE4D-AE7F73601A65}"/>
              </a:ext>
            </a:extLst>
          </p:cNvPr>
          <p:cNvSpPr/>
          <p:nvPr userDrawn="1"/>
        </p:nvSpPr>
        <p:spPr>
          <a:xfrm>
            <a:off x="0" y="3848792"/>
            <a:ext cx="12192000" cy="3009207"/>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235618"/>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Lst>
  <p:txStyles>
    <p:titleStyle>
      <a:lvl1pPr algn="l" defTabSz="914400" rtl="0" eaLnBrk="1" latinLnBrk="0" hangingPunct="1">
        <a:lnSpc>
          <a:spcPct val="80000"/>
        </a:lnSpc>
        <a:spcBef>
          <a:spcPct val="0"/>
        </a:spcBef>
        <a:buNone/>
        <a:defRPr sz="3200" b="1" i="0" kern="1200" cap="none" spc="-150" baseline="0">
          <a:solidFill>
            <a:schemeClr val="accent4"/>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4"/>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210343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3563937"/>
            <a:ext cx="10515600" cy="19843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7D297B09-DFAE-AC26-6F87-446CD62B793A}"/>
              </a:ext>
            </a:extLst>
          </p:cNvPr>
          <p:cNvPicPr>
            <a:picLocks noChangeAspect="1"/>
          </p:cNvPicPr>
          <p:nvPr userDrawn="1"/>
        </p:nvPicPr>
        <p:blipFill>
          <a:blip r:embed="rId6"/>
          <a:srcRect/>
          <a:stretch/>
        </p:blipFill>
        <p:spPr>
          <a:xfrm>
            <a:off x="336332" y="271769"/>
            <a:ext cx="2452588" cy="1179128"/>
          </a:xfrm>
          <a:prstGeom prst="rect">
            <a:avLst/>
          </a:prstGeom>
        </p:spPr>
      </p:pic>
      <p:sp>
        <p:nvSpPr>
          <p:cNvPr id="5" name="Rectangle 4">
            <a:extLst>
              <a:ext uri="{FF2B5EF4-FFF2-40B4-BE49-F238E27FC236}">
                <a16:creationId xmlns:a16="http://schemas.microsoft.com/office/drawing/2014/main" id="{8AC95254-3344-B86E-7231-FEE71FADD845}"/>
              </a:ext>
            </a:extLst>
          </p:cNvPr>
          <p:cNvSpPr/>
          <p:nvPr userDrawn="1"/>
        </p:nvSpPr>
        <p:spPr>
          <a:xfrm>
            <a:off x="4987634" y="0"/>
            <a:ext cx="7204366" cy="6858000"/>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26E7205-5100-080C-EF0E-8393964AEA4D}"/>
              </a:ext>
            </a:extLst>
          </p:cNvPr>
          <p:cNvSpPr/>
          <p:nvPr userDrawn="1"/>
        </p:nvSpPr>
        <p:spPr>
          <a:xfrm>
            <a:off x="4987636" y="0"/>
            <a:ext cx="9144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background with a black background&#10;&#10;AI-generated content may be incorrect.">
            <a:extLst>
              <a:ext uri="{FF2B5EF4-FFF2-40B4-BE49-F238E27FC236}">
                <a16:creationId xmlns:a16="http://schemas.microsoft.com/office/drawing/2014/main" id="{64DA9BE3-5324-78BC-9F50-9CF216FB4477}"/>
              </a:ext>
            </a:extLst>
          </p:cNvPr>
          <p:cNvPicPr>
            <a:picLocks noChangeAspect="1"/>
          </p:cNvPicPr>
          <p:nvPr userDrawn="1"/>
        </p:nvPicPr>
        <p:blipFill>
          <a:blip r:embed="rId7"/>
          <a:srcRect l="374" r="41466"/>
          <a:stretch>
            <a:fillRect/>
          </a:stretch>
        </p:blipFill>
        <p:spPr>
          <a:xfrm>
            <a:off x="5079076" y="-8685"/>
            <a:ext cx="7112924" cy="6879384"/>
          </a:xfrm>
          <a:prstGeom prst="rect">
            <a:avLst/>
          </a:prstGeom>
        </p:spPr>
      </p:pic>
    </p:spTree>
    <p:extLst>
      <p:ext uri="{BB962C8B-B14F-4D97-AF65-F5344CB8AC3E}">
        <p14:creationId xmlns:p14="http://schemas.microsoft.com/office/powerpoint/2010/main" val="1061795166"/>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Lst>
  <p:txStyles>
    <p:titleStyle>
      <a:lvl1pPr algn="l" defTabSz="914400" rtl="0" eaLnBrk="1" latinLnBrk="0" hangingPunct="1">
        <a:lnSpc>
          <a:spcPct val="80000"/>
        </a:lnSpc>
        <a:spcBef>
          <a:spcPct val="0"/>
        </a:spcBef>
        <a:buNone/>
        <a:defRPr sz="3200" b="1" i="0" kern="1200" cap="none" spc="-150" baseline="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210343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3563937"/>
            <a:ext cx="10515600" cy="19126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8F34605B-FF8D-592C-332E-634596E909C9}"/>
              </a:ext>
            </a:extLst>
          </p:cNvPr>
          <p:cNvPicPr>
            <a:picLocks noChangeAspect="1"/>
          </p:cNvPicPr>
          <p:nvPr userDrawn="1"/>
        </p:nvPicPr>
        <p:blipFill>
          <a:blip r:embed="rId6"/>
          <a:srcRect/>
          <a:stretch/>
        </p:blipFill>
        <p:spPr>
          <a:xfrm>
            <a:off x="302181" y="230188"/>
            <a:ext cx="2757170" cy="1325563"/>
          </a:xfrm>
          <a:prstGeom prst="rect">
            <a:avLst/>
          </a:prstGeom>
        </p:spPr>
      </p:pic>
      <p:sp>
        <p:nvSpPr>
          <p:cNvPr id="5" name="Rectangle 4">
            <a:extLst>
              <a:ext uri="{FF2B5EF4-FFF2-40B4-BE49-F238E27FC236}">
                <a16:creationId xmlns:a16="http://schemas.microsoft.com/office/drawing/2014/main" id="{EE9A1D75-25AA-8BF9-2F6A-CCDBD9169B50}"/>
              </a:ext>
            </a:extLst>
          </p:cNvPr>
          <p:cNvSpPr/>
          <p:nvPr userDrawn="1"/>
        </p:nvSpPr>
        <p:spPr>
          <a:xfrm>
            <a:off x="4987628" y="0"/>
            <a:ext cx="7204372" cy="6857999"/>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07C9E3-4A9B-D69C-ACB5-6F4EB2D92E75}"/>
              </a:ext>
            </a:extLst>
          </p:cNvPr>
          <p:cNvSpPr/>
          <p:nvPr userDrawn="1"/>
        </p:nvSpPr>
        <p:spPr>
          <a:xfrm>
            <a:off x="4987636" y="0"/>
            <a:ext cx="9144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background with a black background&#10;&#10;AI-generated content may be incorrect.">
            <a:extLst>
              <a:ext uri="{FF2B5EF4-FFF2-40B4-BE49-F238E27FC236}">
                <a16:creationId xmlns:a16="http://schemas.microsoft.com/office/drawing/2014/main" id="{8E98A3C6-CEB8-E16D-74B3-1B02FE3C8F53}"/>
              </a:ext>
            </a:extLst>
          </p:cNvPr>
          <p:cNvPicPr>
            <a:picLocks noChangeAspect="1"/>
          </p:cNvPicPr>
          <p:nvPr userDrawn="1"/>
        </p:nvPicPr>
        <p:blipFill>
          <a:blip r:embed="rId7"/>
          <a:srcRect l="374" r="41466"/>
          <a:stretch>
            <a:fillRect/>
          </a:stretch>
        </p:blipFill>
        <p:spPr>
          <a:xfrm>
            <a:off x="5079076" y="-8685"/>
            <a:ext cx="7112924" cy="6879384"/>
          </a:xfrm>
          <a:prstGeom prst="rect">
            <a:avLst/>
          </a:prstGeom>
        </p:spPr>
      </p:pic>
    </p:spTree>
    <p:extLst>
      <p:ext uri="{BB962C8B-B14F-4D97-AF65-F5344CB8AC3E}">
        <p14:creationId xmlns:p14="http://schemas.microsoft.com/office/powerpoint/2010/main" val="1159927945"/>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Lst>
  <p:txStyles>
    <p:titleStyle>
      <a:lvl1pPr algn="l" defTabSz="914400" rtl="0" eaLnBrk="1" latinLnBrk="0" hangingPunct="1">
        <a:lnSpc>
          <a:spcPct val="80000"/>
        </a:lnSpc>
        <a:spcBef>
          <a:spcPct val="0"/>
        </a:spcBef>
        <a:buNone/>
        <a:defRPr sz="3200" b="1" i="0" kern="1200" cap="none" spc="-150" baseline="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210343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3563937"/>
            <a:ext cx="10515600" cy="201126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EE9A1D75-25AA-8BF9-2F6A-CCDBD9169B50}"/>
              </a:ext>
            </a:extLst>
          </p:cNvPr>
          <p:cNvSpPr/>
          <p:nvPr userDrawn="1"/>
        </p:nvSpPr>
        <p:spPr>
          <a:xfrm>
            <a:off x="4987628" y="0"/>
            <a:ext cx="7204372" cy="6857999"/>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40A2C35-782B-14E6-E7CF-65335FAC8157}"/>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475129" y="510041"/>
            <a:ext cx="1685365" cy="743990"/>
          </a:xfrm>
          <a:prstGeom prst="rect">
            <a:avLst/>
          </a:prstGeom>
        </p:spPr>
      </p:pic>
      <p:sp>
        <p:nvSpPr>
          <p:cNvPr id="11" name="Rectangle 10">
            <a:extLst>
              <a:ext uri="{FF2B5EF4-FFF2-40B4-BE49-F238E27FC236}">
                <a16:creationId xmlns:a16="http://schemas.microsoft.com/office/drawing/2014/main" id="{9CC5D30B-7575-0F3D-6096-4307AF235582}"/>
              </a:ext>
            </a:extLst>
          </p:cNvPr>
          <p:cNvSpPr/>
          <p:nvPr userDrawn="1"/>
        </p:nvSpPr>
        <p:spPr>
          <a:xfrm>
            <a:off x="4987636" y="0"/>
            <a:ext cx="9144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background&#10;&#10;AI-generated content may be incorrect.">
            <a:extLst>
              <a:ext uri="{FF2B5EF4-FFF2-40B4-BE49-F238E27FC236}">
                <a16:creationId xmlns:a16="http://schemas.microsoft.com/office/drawing/2014/main" id="{B7F00051-D5C9-227E-CAB7-6EAA835D9CF7}"/>
              </a:ext>
            </a:extLst>
          </p:cNvPr>
          <p:cNvPicPr>
            <a:picLocks noChangeAspect="1"/>
          </p:cNvPicPr>
          <p:nvPr userDrawn="1"/>
        </p:nvPicPr>
        <p:blipFill>
          <a:blip r:embed="rId7"/>
          <a:srcRect l="374" r="41466"/>
          <a:stretch>
            <a:fillRect/>
          </a:stretch>
        </p:blipFill>
        <p:spPr>
          <a:xfrm>
            <a:off x="5079076" y="-8685"/>
            <a:ext cx="7112924" cy="6879384"/>
          </a:xfrm>
          <a:prstGeom prst="rect">
            <a:avLst/>
          </a:prstGeom>
        </p:spPr>
      </p:pic>
    </p:spTree>
    <p:extLst>
      <p:ext uri="{BB962C8B-B14F-4D97-AF65-F5344CB8AC3E}">
        <p14:creationId xmlns:p14="http://schemas.microsoft.com/office/powerpoint/2010/main" val="4156897592"/>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Lst>
  <p:txStyles>
    <p:titleStyle>
      <a:lvl1pPr algn="l" defTabSz="914400" rtl="0" eaLnBrk="1" latinLnBrk="0" hangingPunct="1">
        <a:lnSpc>
          <a:spcPct val="80000"/>
        </a:lnSpc>
        <a:spcBef>
          <a:spcPct val="0"/>
        </a:spcBef>
        <a:buNone/>
        <a:defRPr sz="3200" b="1" i="0" kern="1200" cap="none" spc="-150" baseline="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89D091-B1E7-D3BA-99EB-01CDF0991DB5}"/>
              </a:ext>
            </a:extLst>
          </p:cNvPr>
          <p:cNvPicPr>
            <a:picLocks noChangeAspect="1"/>
          </p:cNvPicPr>
          <p:nvPr userDrawn="1"/>
        </p:nvPicPr>
        <p:blipFill>
          <a:blip r:embed="rId6"/>
          <a:srcRect/>
          <a:stretch/>
        </p:blipFill>
        <p:spPr>
          <a:xfrm>
            <a:off x="290611" y="239852"/>
            <a:ext cx="2652292" cy="1275140"/>
          </a:xfrm>
          <a:prstGeom prst="rect">
            <a:avLst/>
          </a:prstGeom>
        </p:spPr>
      </p:pic>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223874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3699249"/>
            <a:ext cx="10515600" cy="192162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EE9A1D75-25AA-8BF9-2F6A-CCDBD9169B50}"/>
              </a:ext>
            </a:extLst>
          </p:cNvPr>
          <p:cNvSpPr/>
          <p:nvPr userDrawn="1"/>
        </p:nvSpPr>
        <p:spPr>
          <a:xfrm>
            <a:off x="4987628" y="0"/>
            <a:ext cx="7204372" cy="6857999"/>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8573D7-996F-6AAB-CC98-271FA888106C}"/>
              </a:ext>
            </a:extLst>
          </p:cNvPr>
          <p:cNvSpPr/>
          <p:nvPr userDrawn="1"/>
        </p:nvSpPr>
        <p:spPr>
          <a:xfrm>
            <a:off x="4987636" y="0"/>
            <a:ext cx="9144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background with a black background&#10;&#10;AI-generated content may be incorrect.">
            <a:extLst>
              <a:ext uri="{FF2B5EF4-FFF2-40B4-BE49-F238E27FC236}">
                <a16:creationId xmlns:a16="http://schemas.microsoft.com/office/drawing/2014/main" id="{3CE67DA7-126B-C4E6-787C-82E5A6EA6006}"/>
              </a:ext>
            </a:extLst>
          </p:cNvPr>
          <p:cNvPicPr>
            <a:picLocks noChangeAspect="1"/>
          </p:cNvPicPr>
          <p:nvPr userDrawn="1"/>
        </p:nvPicPr>
        <p:blipFill>
          <a:blip r:embed="rId7"/>
          <a:srcRect l="374" r="41466"/>
          <a:stretch>
            <a:fillRect/>
          </a:stretch>
        </p:blipFill>
        <p:spPr>
          <a:xfrm>
            <a:off x="5079076" y="-8685"/>
            <a:ext cx="7112924" cy="6879384"/>
          </a:xfrm>
          <a:prstGeom prst="rect">
            <a:avLst/>
          </a:prstGeom>
        </p:spPr>
      </p:pic>
    </p:spTree>
    <p:extLst>
      <p:ext uri="{BB962C8B-B14F-4D97-AF65-F5344CB8AC3E}">
        <p14:creationId xmlns:p14="http://schemas.microsoft.com/office/powerpoint/2010/main" val="2185869731"/>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Lst>
  <p:txStyles>
    <p:titleStyle>
      <a:lvl1pPr algn="l" defTabSz="914400" rtl="0" eaLnBrk="1" latinLnBrk="0" hangingPunct="1">
        <a:lnSpc>
          <a:spcPct val="80000"/>
        </a:lnSpc>
        <a:spcBef>
          <a:spcPct val="0"/>
        </a:spcBef>
        <a:buNone/>
        <a:defRPr sz="3200" b="1" i="0" kern="1200" cap="none" spc="-150" baseline="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2337361"/>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3797861"/>
            <a:ext cx="10515600" cy="18617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EE9A1D75-25AA-8BF9-2F6A-CCDBD9169B50}"/>
              </a:ext>
            </a:extLst>
          </p:cNvPr>
          <p:cNvSpPr/>
          <p:nvPr userDrawn="1"/>
        </p:nvSpPr>
        <p:spPr>
          <a:xfrm>
            <a:off x="4987628" y="0"/>
            <a:ext cx="7204372" cy="6857999"/>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black logo&#10;&#10;AI-generated content may be incorrect.">
            <a:extLst>
              <a:ext uri="{FF2B5EF4-FFF2-40B4-BE49-F238E27FC236}">
                <a16:creationId xmlns:a16="http://schemas.microsoft.com/office/drawing/2014/main" id="{FC8273E7-F489-81AE-0E18-8699F5C985E4}"/>
              </a:ext>
            </a:extLst>
          </p:cNvPr>
          <p:cNvPicPr>
            <a:picLocks noChangeAspect="1"/>
          </p:cNvPicPr>
          <p:nvPr userDrawn="1"/>
        </p:nvPicPr>
        <p:blipFill>
          <a:blip r:embed="rId6"/>
          <a:stretch>
            <a:fillRect/>
          </a:stretch>
        </p:blipFill>
        <p:spPr>
          <a:xfrm>
            <a:off x="215207" y="185766"/>
            <a:ext cx="2039810" cy="1906364"/>
          </a:xfrm>
          <a:prstGeom prst="rect">
            <a:avLst/>
          </a:prstGeom>
        </p:spPr>
      </p:pic>
      <p:sp>
        <p:nvSpPr>
          <p:cNvPr id="11" name="Rectangle 10">
            <a:extLst>
              <a:ext uri="{FF2B5EF4-FFF2-40B4-BE49-F238E27FC236}">
                <a16:creationId xmlns:a16="http://schemas.microsoft.com/office/drawing/2014/main" id="{E81DB060-4475-C0E8-4594-DBFE12332F36}"/>
              </a:ext>
            </a:extLst>
          </p:cNvPr>
          <p:cNvSpPr/>
          <p:nvPr userDrawn="1"/>
        </p:nvSpPr>
        <p:spPr>
          <a:xfrm>
            <a:off x="4987636" y="0"/>
            <a:ext cx="9144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background&#10;&#10;AI-generated content may be incorrect.">
            <a:extLst>
              <a:ext uri="{FF2B5EF4-FFF2-40B4-BE49-F238E27FC236}">
                <a16:creationId xmlns:a16="http://schemas.microsoft.com/office/drawing/2014/main" id="{29690977-5D0E-E9E6-A153-2D8B7872D973}"/>
              </a:ext>
            </a:extLst>
          </p:cNvPr>
          <p:cNvPicPr>
            <a:picLocks noChangeAspect="1"/>
          </p:cNvPicPr>
          <p:nvPr userDrawn="1"/>
        </p:nvPicPr>
        <p:blipFill>
          <a:blip r:embed="rId7"/>
          <a:srcRect l="374" r="41466"/>
          <a:stretch>
            <a:fillRect/>
          </a:stretch>
        </p:blipFill>
        <p:spPr>
          <a:xfrm>
            <a:off x="5079076" y="-8685"/>
            <a:ext cx="7112924" cy="6879384"/>
          </a:xfrm>
          <a:prstGeom prst="rect">
            <a:avLst/>
          </a:prstGeom>
        </p:spPr>
      </p:pic>
    </p:spTree>
    <p:extLst>
      <p:ext uri="{BB962C8B-B14F-4D97-AF65-F5344CB8AC3E}">
        <p14:creationId xmlns:p14="http://schemas.microsoft.com/office/powerpoint/2010/main" val="7249353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Lst>
  <p:txStyles>
    <p:titleStyle>
      <a:lvl1pPr algn="l" defTabSz="914400" rtl="0" eaLnBrk="1" latinLnBrk="0" hangingPunct="1">
        <a:lnSpc>
          <a:spcPct val="80000"/>
        </a:lnSpc>
        <a:spcBef>
          <a:spcPct val="0"/>
        </a:spcBef>
        <a:buNone/>
        <a:defRPr sz="3200" b="1" i="0" kern="1200" cap="none" spc="-150" baseline="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blue and yellow logo&#10;&#10;AI-generated content may be incorrect.">
            <a:extLst>
              <a:ext uri="{FF2B5EF4-FFF2-40B4-BE49-F238E27FC236}">
                <a16:creationId xmlns:a16="http://schemas.microsoft.com/office/drawing/2014/main" id="{961ADB89-5C28-BA08-1DD5-350BB92F21CA}"/>
              </a:ext>
            </a:extLst>
          </p:cNvPr>
          <p:cNvPicPr>
            <a:picLocks noChangeAspect="1"/>
          </p:cNvPicPr>
          <p:nvPr userDrawn="1"/>
        </p:nvPicPr>
        <p:blipFill>
          <a:blip r:embed="rId6"/>
          <a:stretch>
            <a:fillRect/>
          </a:stretch>
        </p:blipFill>
        <p:spPr>
          <a:xfrm>
            <a:off x="354620" y="566947"/>
            <a:ext cx="2652292" cy="1275141"/>
          </a:xfrm>
          <a:prstGeom prst="rect">
            <a:avLst/>
          </a:prstGeom>
        </p:spPr>
      </p:pic>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EE9A1D75-25AA-8BF9-2F6A-CCDBD9169B50}"/>
              </a:ext>
            </a:extLst>
          </p:cNvPr>
          <p:cNvSpPr/>
          <p:nvPr userDrawn="1"/>
        </p:nvSpPr>
        <p:spPr>
          <a:xfrm>
            <a:off x="4987628" y="0"/>
            <a:ext cx="7204372" cy="6857999"/>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C52A94-AAB6-F44C-24ED-390BB44FEE6E}"/>
              </a:ext>
            </a:extLst>
          </p:cNvPr>
          <p:cNvSpPr/>
          <p:nvPr userDrawn="1"/>
        </p:nvSpPr>
        <p:spPr>
          <a:xfrm>
            <a:off x="4987636" y="0"/>
            <a:ext cx="9144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background with a black background&#10;&#10;AI-generated content may be incorrect.">
            <a:extLst>
              <a:ext uri="{FF2B5EF4-FFF2-40B4-BE49-F238E27FC236}">
                <a16:creationId xmlns:a16="http://schemas.microsoft.com/office/drawing/2014/main" id="{F839B4C6-A66D-E02B-1117-2B45DD229C97}"/>
              </a:ext>
            </a:extLst>
          </p:cNvPr>
          <p:cNvPicPr>
            <a:picLocks noChangeAspect="1"/>
          </p:cNvPicPr>
          <p:nvPr userDrawn="1"/>
        </p:nvPicPr>
        <p:blipFill>
          <a:blip r:embed="rId7"/>
          <a:srcRect l="374" r="41466"/>
          <a:stretch>
            <a:fillRect/>
          </a:stretch>
        </p:blipFill>
        <p:spPr>
          <a:xfrm>
            <a:off x="5079076" y="-8685"/>
            <a:ext cx="7112924" cy="6879384"/>
          </a:xfrm>
          <a:prstGeom prst="rect">
            <a:avLst/>
          </a:prstGeom>
        </p:spPr>
      </p:pic>
    </p:spTree>
    <p:extLst>
      <p:ext uri="{BB962C8B-B14F-4D97-AF65-F5344CB8AC3E}">
        <p14:creationId xmlns:p14="http://schemas.microsoft.com/office/powerpoint/2010/main" val="152419919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Lst>
  <p:txStyles>
    <p:titleStyle>
      <a:lvl1pPr algn="l" defTabSz="914400" rtl="0" eaLnBrk="1" latinLnBrk="0" hangingPunct="1">
        <a:lnSpc>
          <a:spcPct val="80000"/>
        </a:lnSpc>
        <a:spcBef>
          <a:spcPct val="0"/>
        </a:spcBef>
        <a:buNone/>
        <a:defRPr sz="3200" b="1" i="0" kern="1200" cap="none" spc="-150" baseline="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319AA6-7799-5FE5-9884-80ABC015A98C}"/>
              </a:ext>
            </a:extLst>
          </p:cNvPr>
          <p:cNvPicPr>
            <a:picLocks noChangeAspect="1"/>
          </p:cNvPicPr>
          <p:nvPr userDrawn="1"/>
        </p:nvPicPr>
        <p:blipFill>
          <a:blip r:embed="rId6"/>
          <a:srcRect/>
          <a:stretch/>
        </p:blipFill>
        <p:spPr>
          <a:xfrm>
            <a:off x="336332" y="627921"/>
            <a:ext cx="2745196" cy="1204032"/>
          </a:xfrm>
          <a:prstGeom prst="rect">
            <a:avLst/>
          </a:prstGeom>
        </p:spPr>
      </p:pic>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EE9A1D75-25AA-8BF9-2F6A-CCDBD9169B50}"/>
              </a:ext>
            </a:extLst>
          </p:cNvPr>
          <p:cNvSpPr/>
          <p:nvPr userDrawn="1"/>
        </p:nvSpPr>
        <p:spPr>
          <a:xfrm>
            <a:off x="4987628" y="0"/>
            <a:ext cx="7204372" cy="6857999"/>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351CD20-2F7C-7141-DA6E-5C5E03F5A24F}"/>
              </a:ext>
            </a:extLst>
          </p:cNvPr>
          <p:cNvSpPr/>
          <p:nvPr userDrawn="1"/>
        </p:nvSpPr>
        <p:spPr>
          <a:xfrm>
            <a:off x="4987636" y="0"/>
            <a:ext cx="9144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background with a black background&#10;&#10;AI-generated content may be incorrect.">
            <a:extLst>
              <a:ext uri="{FF2B5EF4-FFF2-40B4-BE49-F238E27FC236}">
                <a16:creationId xmlns:a16="http://schemas.microsoft.com/office/drawing/2014/main" id="{3EAB9B1C-E26D-2CF0-A95F-CB98290FC9E1}"/>
              </a:ext>
            </a:extLst>
          </p:cNvPr>
          <p:cNvPicPr>
            <a:picLocks noChangeAspect="1"/>
          </p:cNvPicPr>
          <p:nvPr userDrawn="1"/>
        </p:nvPicPr>
        <p:blipFill>
          <a:blip r:embed="rId7"/>
          <a:srcRect l="374" r="41466"/>
          <a:stretch>
            <a:fillRect/>
          </a:stretch>
        </p:blipFill>
        <p:spPr>
          <a:xfrm>
            <a:off x="5079076" y="-8685"/>
            <a:ext cx="7112924" cy="6879384"/>
          </a:xfrm>
          <a:prstGeom prst="rect">
            <a:avLst/>
          </a:prstGeom>
        </p:spPr>
      </p:pic>
    </p:spTree>
    <p:extLst>
      <p:ext uri="{BB962C8B-B14F-4D97-AF65-F5344CB8AC3E}">
        <p14:creationId xmlns:p14="http://schemas.microsoft.com/office/powerpoint/2010/main" val="38784931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Lst>
  <p:txStyles>
    <p:titleStyle>
      <a:lvl1pPr algn="l" defTabSz="914400" rtl="0" eaLnBrk="1" latinLnBrk="0" hangingPunct="1">
        <a:lnSpc>
          <a:spcPct val="80000"/>
        </a:lnSpc>
        <a:spcBef>
          <a:spcPct val="0"/>
        </a:spcBef>
        <a:buNone/>
        <a:defRPr sz="3200" b="1" i="0" kern="1200" cap="none" spc="-150" baseline="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92654-0993-00DB-D21E-4B4E307A44C1}"/>
              </a:ext>
            </a:extLst>
          </p:cNvPr>
          <p:cNvPicPr>
            <a:picLocks noChangeAspect="1"/>
          </p:cNvPicPr>
          <p:nvPr userDrawn="1"/>
        </p:nvPicPr>
        <p:blipFill>
          <a:blip r:embed="rId6"/>
          <a:srcRect/>
          <a:stretch/>
        </p:blipFill>
        <p:spPr>
          <a:xfrm>
            <a:off x="314485" y="593945"/>
            <a:ext cx="2538782" cy="1220568"/>
          </a:xfrm>
          <a:prstGeom prst="rect">
            <a:avLst/>
          </a:prstGeom>
        </p:spPr>
      </p:pic>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640840" y="6492783"/>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
        <p:nvSpPr>
          <p:cNvPr id="2" name="Slide Number Placeholder 5">
            <a:extLst>
              <a:ext uri="{FF2B5EF4-FFF2-40B4-BE49-F238E27FC236}">
                <a16:creationId xmlns:a16="http://schemas.microsoft.com/office/drawing/2014/main" id="{BA7A2A38-C781-14BA-FD4F-ADDA05ED140A}"/>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
        <p:nvSpPr>
          <p:cNvPr id="3" name="Title Placeholder 1">
            <a:extLst>
              <a:ext uri="{FF2B5EF4-FFF2-40B4-BE49-F238E27FC236}">
                <a16:creationId xmlns:a16="http://schemas.microsoft.com/office/drawing/2014/main" id="{D9423218-F076-3DCA-61CA-E09C381F1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61814A2-7D2F-9988-6F6F-984D5637A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EE9A1D75-25AA-8BF9-2F6A-CCDBD9169B50}"/>
              </a:ext>
            </a:extLst>
          </p:cNvPr>
          <p:cNvSpPr/>
          <p:nvPr userDrawn="1"/>
        </p:nvSpPr>
        <p:spPr>
          <a:xfrm>
            <a:off x="4987628" y="0"/>
            <a:ext cx="7204372" cy="6857999"/>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D4AE59-C388-19BD-9D74-8232A1ED74B6}"/>
              </a:ext>
            </a:extLst>
          </p:cNvPr>
          <p:cNvSpPr/>
          <p:nvPr userDrawn="1"/>
        </p:nvSpPr>
        <p:spPr>
          <a:xfrm>
            <a:off x="4987636" y="0"/>
            <a:ext cx="9144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background with a black background&#10;&#10;AI-generated content may be incorrect.">
            <a:extLst>
              <a:ext uri="{FF2B5EF4-FFF2-40B4-BE49-F238E27FC236}">
                <a16:creationId xmlns:a16="http://schemas.microsoft.com/office/drawing/2014/main" id="{82F1EC55-72BC-BFD6-BEFA-F8EA10FABB54}"/>
              </a:ext>
            </a:extLst>
          </p:cNvPr>
          <p:cNvPicPr>
            <a:picLocks noChangeAspect="1"/>
          </p:cNvPicPr>
          <p:nvPr userDrawn="1"/>
        </p:nvPicPr>
        <p:blipFill>
          <a:blip r:embed="rId7"/>
          <a:srcRect l="374" r="41466"/>
          <a:stretch>
            <a:fillRect/>
          </a:stretch>
        </p:blipFill>
        <p:spPr>
          <a:xfrm>
            <a:off x="5079076" y="-8685"/>
            <a:ext cx="7112924" cy="6879384"/>
          </a:xfrm>
          <a:prstGeom prst="rect">
            <a:avLst/>
          </a:prstGeom>
        </p:spPr>
      </p:pic>
    </p:spTree>
    <p:extLst>
      <p:ext uri="{BB962C8B-B14F-4D97-AF65-F5344CB8AC3E}">
        <p14:creationId xmlns:p14="http://schemas.microsoft.com/office/powerpoint/2010/main" val="1902168336"/>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Lst>
  <p:txStyles>
    <p:titleStyle>
      <a:lvl1pPr algn="l" defTabSz="914400" rtl="0" eaLnBrk="1" latinLnBrk="0" hangingPunct="1">
        <a:lnSpc>
          <a:spcPct val="80000"/>
        </a:lnSpc>
        <a:spcBef>
          <a:spcPct val="0"/>
        </a:spcBef>
        <a:buNone/>
        <a:defRPr sz="3200" b="1" i="0" kern="1200" cap="none" spc="-150" baseline="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913">
          <p15:clr>
            <a:srgbClr val="F26B43"/>
          </p15:clr>
        </p15:guide>
        <p15:guide id="5" orient="horz" pos="1207">
          <p15:clr>
            <a:srgbClr val="F26B43"/>
          </p15:clr>
        </p15:guide>
        <p15:guide id="6" orient="horz" pos="4088">
          <p15:clr>
            <a:srgbClr val="F26B43"/>
          </p15:clr>
        </p15:guide>
        <p15:guide id="7"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850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42032-6BB6-4881-CC27-3CADBD9EF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C616C0-5A10-0E6A-E5C0-6F04B318D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A8F338-1054-FB4E-8DA9-1FB552DD7F34}" type="slidenum">
              <a:rPr lang="en-US" smtClean="0"/>
              <a:t>‹#›</a:t>
            </a:fld>
            <a:endParaRPr lang="en-US"/>
          </a:p>
        </p:txBody>
      </p:sp>
      <p:cxnSp>
        <p:nvCxnSpPr>
          <p:cNvPr id="11" name="Straight Connector 10">
            <a:extLst>
              <a:ext uri="{FF2B5EF4-FFF2-40B4-BE49-F238E27FC236}">
                <a16:creationId xmlns:a16="http://schemas.microsoft.com/office/drawing/2014/main" id="{48783E49-88E0-391D-9544-222F99BCEFE7}"/>
              </a:ext>
            </a:extLst>
          </p:cNvPr>
          <p:cNvCxnSpPr>
            <a:cxnSpLocks/>
          </p:cNvCxnSpPr>
          <p:nvPr userDrawn="1"/>
        </p:nvCxnSpPr>
        <p:spPr>
          <a:xfrm>
            <a:off x="686027" y="1077371"/>
            <a:ext cx="10819945" cy="0"/>
          </a:xfrm>
          <a:prstGeom prst="line">
            <a:avLst/>
          </a:prstGeom>
          <a:ln>
            <a:solidFill>
              <a:srgbClr val="D7B532"/>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3418A5E7-8CBD-5A1D-7FF8-29EF365A6209}"/>
              </a:ext>
            </a:extLst>
          </p:cNvPr>
          <p:cNvSpPr/>
          <p:nvPr userDrawn="1"/>
        </p:nvSpPr>
        <p:spPr>
          <a:xfrm>
            <a:off x="0" y="6289847"/>
            <a:ext cx="12192000" cy="568153"/>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530434F-6F2F-681A-718C-FEDECD8FA52B}"/>
              </a:ext>
            </a:extLst>
          </p:cNvPr>
          <p:cNvPicPr>
            <a:picLocks noChangeAspect="1"/>
          </p:cNvPicPr>
          <p:nvPr userDrawn="1"/>
        </p:nvPicPr>
        <p:blipFill>
          <a:blip r:embed="rId2"/>
          <a:srcRect/>
          <a:stretch/>
        </p:blipFill>
        <p:spPr>
          <a:xfrm>
            <a:off x="10663251" y="69744"/>
            <a:ext cx="1010652" cy="944535"/>
          </a:xfrm>
          <a:prstGeom prst="rect">
            <a:avLst/>
          </a:prstGeom>
        </p:spPr>
      </p:pic>
      <p:sp>
        <p:nvSpPr>
          <p:cNvPr id="8" name="Slide Number Placeholder 5">
            <a:extLst>
              <a:ext uri="{FF2B5EF4-FFF2-40B4-BE49-F238E27FC236}">
                <a16:creationId xmlns:a16="http://schemas.microsoft.com/office/drawing/2014/main" id="{737D6B1F-E69C-6F50-E7A8-4D2E12DC578D}"/>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pic>
        <p:nvPicPr>
          <p:cNvPr id="7" name="Picture 6">
            <a:extLst>
              <a:ext uri="{FF2B5EF4-FFF2-40B4-BE49-F238E27FC236}">
                <a16:creationId xmlns:a16="http://schemas.microsoft.com/office/drawing/2014/main" id="{73C3F9AF-67DA-5BFF-E974-5C4B26A65D87}"/>
              </a:ext>
            </a:extLst>
          </p:cNvPr>
          <p:cNvPicPr>
            <a:picLocks noChangeAspect="1"/>
          </p:cNvPicPr>
          <p:nvPr userDrawn="1"/>
        </p:nvPicPr>
        <p:blipFill>
          <a:blip r:embed="rId3">
            <a:alphaModFix amt="51000"/>
          </a:blip>
          <a:srcRect l="36564" t="27979" r="11799" b="25099"/>
          <a:stretch>
            <a:fillRect/>
          </a:stretch>
        </p:blipFill>
        <p:spPr>
          <a:xfrm>
            <a:off x="5677786" y="0"/>
            <a:ext cx="6514214" cy="6289848"/>
          </a:xfrm>
          <a:prstGeom prst="rect">
            <a:avLst/>
          </a:prstGeom>
        </p:spPr>
      </p:pic>
    </p:spTree>
    <p:extLst>
      <p:ext uri="{BB962C8B-B14F-4D97-AF65-F5344CB8AC3E}">
        <p14:creationId xmlns:p14="http://schemas.microsoft.com/office/powerpoint/2010/main" val="16288984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600" b="1" i="0" kern="1200" spc="-15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29A408BA-C81C-5173-77FE-8FAE50C26601}"/>
              </a:ext>
            </a:extLst>
          </p:cNvPr>
          <p:cNvSpPr/>
          <p:nvPr userDrawn="1"/>
        </p:nvSpPr>
        <p:spPr>
          <a:xfrm>
            <a:off x="4121818" y="2326263"/>
            <a:ext cx="8210753" cy="8210753"/>
          </a:xfrm>
          <a:prstGeom prst="blockArc">
            <a:avLst>
              <a:gd name="adj1" fmla="val 10800000"/>
              <a:gd name="adj2" fmla="val 178922"/>
              <a:gd name="adj3" fmla="val 30139"/>
            </a:avLst>
          </a:prstGeom>
          <a:solidFill>
            <a:srgbClr val="F4CA98">
              <a:alpha val="982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FAF8A"/>
              </a:solidFill>
            </a:endParaRPr>
          </a:p>
        </p:txBody>
      </p:sp>
      <p:sp>
        <p:nvSpPr>
          <p:cNvPr id="9" name="Rectangle 8">
            <a:extLst>
              <a:ext uri="{FF2B5EF4-FFF2-40B4-BE49-F238E27FC236}">
                <a16:creationId xmlns:a16="http://schemas.microsoft.com/office/drawing/2014/main" id="{5BD42982-BBD8-5388-1FB6-7F06359CA526}"/>
              </a:ext>
            </a:extLst>
          </p:cNvPr>
          <p:cNvSpPr/>
          <p:nvPr userDrawn="1"/>
        </p:nvSpPr>
        <p:spPr>
          <a:xfrm>
            <a:off x="0" y="6289846"/>
            <a:ext cx="12192000" cy="568153"/>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63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42032-6BB6-4881-CC27-3CADBD9EF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cxnSp>
        <p:nvCxnSpPr>
          <p:cNvPr id="11" name="Straight Connector 10">
            <a:extLst>
              <a:ext uri="{FF2B5EF4-FFF2-40B4-BE49-F238E27FC236}">
                <a16:creationId xmlns:a16="http://schemas.microsoft.com/office/drawing/2014/main" id="{716FD40B-51CF-90F4-71C4-681B4C1EDB22}"/>
              </a:ext>
            </a:extLst>
          </p:cNvPr>
          <p:cNvCxnSpPr>
            <a:cxnSpLocks/>
          </p:cNvCxnSpPr>
          <p:nvPr userDrawn="1"/>
        </p:nvCxnSpPr>
        <p:spPr>
          <a:xfrm>
            <a:off x="686027" y="1068227"/>
            <a:ext cx="10819945" cy="0"/>
          </a:xfrm>
          <a:prstGeom prst="line">
            <a:avLst/>
          </a:prstGeom>
          <a:ln>
            <a:solidFill>
              <a:srgbClr val="D98932"/>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576D01C5-1F08-0087-5E19-0EB801CCFA28}"/>
              </a:ext>
            </a:extLst>
          </p:cNvPr>
          <p:cNvPicPr>
            <a:picLocks noChangeAspect="1"/>
          </p:cNvPicPr>
          <p:nvPr userDrawn="1"/>
        </p:nvPicPr>
        <p:blipFill>
          <a:blip r:embed="rId17"/>
          <a:srcRect/>
          <a:stretch/>
        </p:blipFill>
        <p:spPr>
          <a:xfrm>
            <a:off x="9680935" y="102027"/>
            <a:ext cx="1964632" cy="861680"/>
          </a:xfrm>
          <a:prstGeom prst="rect">
            <a:avLst/>
          </a:prstGeom>
        </p:spPr>
      </p:pic>
      <p:sp>
        <p:nvSpPr>
          <p:cNvPr id="8" name="Slide Number Placeholder 5">
            <a:extLst>
              <a:ext uri="{FF2B5EF4-FFF2-40B4-BE49-F238E27FC236}">
                <a16:creationId xmlns:a16="http://schemas.microsoft.com/office/drawing/2014/main" id="{7365BD2A-BAC2-47B0-1FC3-6322FC95DE0C}"/>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Tree>
    <p:extLst>
      <p:ext uri="{BB962C8B-B14F-4D97-AF65-F5344CB8AC3E}">
        <p14:creationId xmlns:p14="http://schemas.microsoft.com/office/powerpoint/2010/main" val="4110360069"/>
      </p:ext>
    </p:extLst>
  </p:cSld>
  <p:clrMap bg1="lt1" tx1="dk1" bg2="lt2" tx2="dk2" accent1="accent1" accent2="accent2" accent3="accent3" accent4="accent4" accent5="accent5" accent6="accent6" hlink="hlink" folHlink="folHlink"/>
  <p:sldLayoutIdLst>
    <p:sldLayoutId id="2147483753" r:id="rId1"/>
    <p:sldLayoutId id="2147483891"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78" r:id="rId14"/>
    <p:sldLayoutId id="2147483779" r:id="rId15"/>
  </p:sldLayoutIdLst>
  <p:txStyles>
    <p:titleStyle>
      <a:lvl1pPr algn="l" defTabSz="914400" rtl="0" eaLnBrk="1" latinLnBrk="0" hangingPunct="1">
        <a:lnSpc>
          <a:spcPct val="90000"/>
        </a:lnSpc>
        <a:spcBef>
          <a:spcPct val="0"/>
        </a:spcBef>
        <a:buNone/>
        <a:defRPr sz="3600" b="1" i="0" kern="1200" spc="-15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Block Arc 13">
            <a:extLst>
              <a:ext uri="{FF2B5EF4-FFF2-40B4-BE49-F238E27FC236}">
                <a16:creationId xmlns:a16="http://schemas.microsoft.com/office/drawing/2014/main" id="{6028BBB9-EF9C-F999-FA03-C2805FB6A5AA}"/>
              </a:ext>
            </a:extLst>
          </p:cNvPr>
          <p:cNvSpPr/>
          <p:nvPr userDrawn="1"/>
        </p:nvSpPr>
        <p:spPr>
          <a:xfrm>
            <a:off x="4121818" y="2326263"/>
            <a:ext cx="8210753" cy="8210753"/>
          </a:xfrm>
          <a:prstGeom prst="blockArc">
            <a:avLst>
              <a:gd name="adj1" fmla="val 10800000"/>
              <a:gd name="adj2" fmla="val 178922"/>
              <a:gd name="adj3" fmla="val 30139"/>
            </a:avLst>
          </a:prstGeom>
          <a:solidFill>
            <a:srgbClr val="A9C9E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FAF8A"/>
              </a:solidFill>
            </a:endParaRPr>
          </a:p>
        </p:txBody>
      </p:sp>
      <p:sp>
        <p:nvSpPr>
          <p:cNvPr id="9" name="Rectangle 8">
            <a:extLst>
              <a:ext uri="{FF2B5EF4-FFF2-40B4-BE49-F238E27FC236}">
                <a16:creationId xmlns:a16="http://schemas.microsoft.com/office/drawing/2014/main" id="{FFDFC2D6-5559-97C9-39D9-BB9D6E925C2D}"/>
              </a:ext>
            </a:extLst>
          </p:cNvPr>
          <p:cNvSpPr/>
          <p:nvPr userDrawn="1"/>
        </p:nvSpPr>
        <p:spPr>
          <a:xfrm>
            <a:off x="0" y="6289846"/>
            <a:ext cx="12192000" cy="568153"/>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850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42032-6BB6-4881-CC27-3CADBD9EF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cxnSp>
        <p:nvCxnSpPr>
          <p:cNvPr id="11" name="Straight Connector 10">
            <a:extLst>
              <a:ext uri="{FF2B5EF4-FFF2-40B4-BE49-F238E27FC236}">
                <a16:creationId xmlns:a16="http://schemas.microsoft.com/office/drawing/2014/main" id="{9BCD50BB-345E-3A78-F35D-276ED0574ED2}"/>
              </a:ext>
            </a:extLst>
          </p:cNvPr>
          <p:cNvCxnSpPr>
            <a:cxnSpLocks/>
          </p:cNvCxnSpPr>
          <p:nvPr userDrawn="1"/>
        </p:nvCxnSpPr>
        <p:spPr>
          <a:xfrm>
            <a:off x="686027" y="1077371"/>
            <a:ext cx="10819945" cy="0"/>
          </a:xfrm>
          <a:prstGeom prst="line">
            <a:avLst/>
          </a:prstGeom>
          <a:ln>
            <a:solidFill>
              <a:srgbClr val="2F6EA3"/>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56411C2E-7992-6FF7-8FEE-3F3BF3FC2050}"/>
              </a:ext>
            </a:extLst>
          </p:cNvPr>
          <p:cNvPicPr>
            <a:picLocks noChangeAspect="1"/>
          </p:cNvPicPr>
          <p:nvPr userDrawn="1"/>
        </p:nvPicPr>
        <p:blipFill>
          <a:blip r:embed="rId15"/>
          <a:srcRect/>
          <a:stretch/>
        </p:blipFill>
        <p:spPr>
          <a:xfrm>
            <a:off x="9680935" y="69744"/>
            <a:ext cx="1964632" cy="944534"/>
          </a:xfrm>
          <a:prstGeom prst="rect">
            <a:avLst/>
          </a:prstGeom>
        </p:spPr>
      </p:pic>
      <p:sp>
        <p:nvSpPr>
          <p:cNvPr id="7" name="Slide Number Placeholder 5">
            <a:extLst>
              <a:ext uri="{FF2B5EF4-FFF2-40B4-BE49-F238E27FC236}">
                <a16:creationId xmlns:a16="http://schemas.microsoft.com/office/drawing/2014/main" id="{7EEB0CD4-E01B-646E-D383-BB6033E43F4D}"/>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Tree>
    <p:extLst>
      <p:ext uri="{BB962C8B-B14F-4D97-AF65-F5344CB8AC3E}">
        <p14:creationId xmlns:p14="http://schemas.microsoft.com/office/powerpoint/2010/main" val="3519292700"/>
      </p:ext>
    </p:extLst>
  </p:cSld>
  <p:clrMap bg1="lt1" tx1="dk1" bg2="lt2" tx2="dk2" accent1="accent1" accent2="accent2" accent3="accent3" accent4="accent4" accent5="accent5" accent6="accent6" hlink="hlink" folHlink="folHlink"/>
  <p:sldLayoutIdLst>
    <p:sldLayoutId id="2147483740" r:id="rId1"/>
    <p:sldLayoutId id="214748389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l" defTabSz="914400" rtl="0" eaLnBrk="1" latinLnBrk="0" hangingPunct="1">
        <a:lnSpc>
          <a:spcPct val="90000"/>
        </a:lnSpc>
        <a:spcBef>
          <a:spcPct val="0"/>
        </a:spcBef>
        <a:buNone/>
        <a:defRPr sz="3600" b="1" i="0" kern="1200" spc="-15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850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42032-6BB6-4881-CC27-3CADBD9EF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C616C0-5A10-0E6A-E5C0-6F04B318D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A8F338-1054-FB4E-8DA9-1FB552DD7F34}" type="slidenum">
              <a:rPr lang="en-US" smtClean="0"/>
              <a:t>‹#›</a:t>
            </a:fld>
            <a:endParaRPr lang="en-US"/>
          </a:p>
        </p:txBody>
      </p:sp>
      <p:sp>
        <p:nvSpPr>
          <p:cNvPr id="7" name="Block Arc 6">
            <a:extLst>
              <a:ext uri="{FF2B5EF4-FFF2-40B4-BE49-F238E27FC236}">
                <a16:creationId xmlns:a16="http://schemas.microsoft.com/office/drawing/2014/main" id="{29A408BA-C81C-5173-77FE-8FAE50C26601}"/>
              </a:ext>
            </a:extLst>
          </p:cNvPr>
          <p:cNvSpPr/>
          <p:nvPr userDrawn="1"/>
        </p:nvSpPr>
        <p:spPr>
          <a:xfrm>
            <a:off x="4121818" y="2326263"/>
            <a:ext cx="8210753" cy="8210753"/>
          </a:xfrm>
          <a:prstGeom prst="blockArc">
            <a:avLst>
              <a:gd name="adj1" fmla="val 10800000"/>
              <a:gd name="adj2" fmla="val 178922"/>
              <a:gd name="adj3" fmla="val 30139"/>
            </a:avLst>
          </a:prstGeom>
          <a:solidFill>
            <a:srgbClr val="1D71B9">
              <a:alpha val="475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FAF8A"/>
              </a:solidFill>
            </a:endParaRPr>
          </a:p>
        </p:txBody>
      </p:sp>
      <p:cxnSp>
        <p:nvCxnSpPr>
          <p:cNvPr id="11" name="Straight Connector 10">
            <a:extLst>
              <a:ext uri="{FF2B5EF4-FFF2-40B4-BE49-F238E27FC236}">
                <a16:creationId xmlns:a16="http://schemas.microsoft.com/office/drawing/2014/main" id="{48783E49-88E0-391D-9544-222F99BCEFE7}"/>
              </a:ext>
            </a:extLst>
          </p:cNvPr>
          <p:cNvCxnSpPr>
            <a:cxnSpLocks/>
          </p:cNvCxnSpPr>
          <p:nvPr userDrawn="1"/>
        </p:nvCxnSpPr>
        <p:spPr>
          <a:xfrm>
            <a:off x="686027" y="1077371"/>
            <a:ext cx="10819945" cy="0"/>
          </a:xfrm>
          <a:prstGeom prst="line">
            <a:avLst/>
          </a:prstGeom>
          <a:ln>
            <a:solidFill>
              <a:srgbClr val="D7B532"/>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3418A5E7-8CBD-5A1D-7FF8-29EF365A6209}"/>
              </a:ext>
            </a:extLst>
          </p:cNvPr>
          <p:cNvSpPr/>
          <p:nvPr userDrawn="1"/>
        </p:nvSpPr>
        <p:spPr>
          <a:xfrm>
            <a:off x="0" y="6289847"/>
            <a:ext cx="12192000" cy="568153"/>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530434F-6F2F-681A-718C-FEDECD8FA52B}"/>
              </a:ext>
            </a:extLst>
          </p:cNvPr>
          <p:cNvPicPr>
            <a:picLocks noChangeAspect="1"/>
          </p:cNvPicPr>
          <p:nvPr userDrawn="1"/>
        </p:nvPicPr>
        <p:blipFill>
          <a:blip r:embed="rId15"/>
          <a:srcRect/>
          <a:stretch/>
        </p:blipFill>
        <p:spPr>
          <a:xfrm>
            <a:off x="10663251" y="69744"/>
            <a:ext cx="1010652" cy="944535"/>
          </a:xfrm>
          <a:prstGeom prst="rect">
            <a:avLst/>
          </a:prstGeom>
        </p:spPr>
      </p:pic>
      <p:sp>
        <p:nvSpPr>
          <p:cNvPr id="8" name="Slide Number Placeholder 5">
            <a:extLst>
              <a:ext uri="{FF2B5EF4-FFF2-40B4-BE49-F238E27FC236}">
                <a16:creationId xmlns:a16="http://schemas.microsoft.com/office/drawing/2014/main" id="{737D6B1F-E69C-6F50-E7A8-4D2E12DC578D}"/>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Tree>
    <p:extLst>
      <p:ext uri="{BB962C8B-B14F-4D97-AF65-F5344CB8AC3E}">
        <p14:creationId xmlns:p14="http://schemas.microsoft.com/office/powerpoint/2010/main" val="2805819724"/>
      </p:ext>
    </p:extLst>
  </p:cSld>
  <p:clrMap bg1="lt1" tx1="dk1" bg2="lt2" tx2="dk2" accent1="accent1" accent2="accent2" accent3="accent3" accent4="accent4" accent5="accent5" accent6="accent6" hlink="hlink" folHlink="folHlink"/>
  <p:sldLayoutIdLst>
    <p:sldLayoutId id="2147483727" r:id="rId1"/>
    <p:sldLayoutId id="2147483889"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l" defTabSz="914400" rtl="0" eaLnBrk="1" latinLnBrk="0" hangingPunct="1">
        <a:lnSpc>
          <a:spcPct val="90000"/>
        </a:lnSpc>
        <a:spcBef>
          <a:spcPct val="0"/>
        </a:spcBef>
        <a:buNone/>
        <a:defRPr sz="3600" b="1" i="0" kern="1200" spc="-15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03BD9B-4ACF-B449-328B-430478CEF05C}"/>
              </a:ext>
            </a:extLst>
          </p:cNvPr>
          <p:cNvPicPr>
            <a:picLocks noChangeAspect="1"/>
          </p:cNvPicPr>
          <p:nvPr userDrawn="1"/>
        </p:nvPicPr>
        <p:blipFill>
          <a:blip r:embed="rId15">
            <a:alphaModFix amt="51000"/>
          </a:blip>
          <a:srcRect l="36564" t="27979" r="11799" b="25099"/>
          <a:stretch>
            <a:fillRect/>
          </a:stretch>
        </p:blipFill>
        <p:spPr>
          <a:xfrm>
            <a:off x="5677786" y="0"/>
            <a:ext cx="6514214" cy="6289848"/>
          </a:xfrm>
          <a:prstGeom prst="rect">
            <a:avLst/>
          </a:prstGeom>
        </p:spPr>
      </p:pic>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850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42032-6BB6-4881-CC27-3CADBD9EF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C616C0-5A10-0E6A-E5C0-6F04B318D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A8F338-1054-FB4E-8DA9-1FB552DD7F34}" type="slidenum">
              <a:rPr lang="en-US" smtClean="0"/>
              <a:t>‹#›</a:t>
            </a:fld>
            <a:endParaRPr lang="en-US"/>
          </a:p>
        </p:txBody>
      </p:sp>
      <p:cxnSp>
        <p:nvCxnSpPr>
          <p:cNvPr id="11" name="Straight Connector 10">
            <a:extLst>
              <a:ext uri="{FF2B5EF4-FFF2-40B4-BE49-F238E27FC236}">
                <a16:creationId xmlns:a16="http://schemas.microsoft.com/office/drawing/2014/main" id="{48783E49-88E0-391D-9544-222F99BCEFE7}"/>
              </a:ext>
            </a:extLst>
          </p:cNvPr>
          <p:cNvCxnSpPr>
            <a:cxnSpLocks/>
          </p:cNvCxnSpPr>
          <p:nvPr userDrawn="1"/>
        </p:nvCxnSpPr>
        <p:spPr>
          <a:xfrm>
            <a:off x="686027" y="1077371"/>
            <a:ext cx="10819945" cy="0"/>
          </a:xfrm>
          <a:prstGeom prst="line">
            <a:avLst/>
          </a:prstGeom>
          <a:ln>
            <a:solidFill>
              <a:srgbClr val="D7B532"/>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3418A5E7-8CBD-5A1D-7FF8-29EF365A6209}"/>
              </a:ext>
            </a:extLst>
          </p:cNvPr>
          <p:cNvSpPr/>
          <p:nvPr userDrawn="1"/>
        </p:nvSpPr>
        <p:spPr>
          <a:xfrm>
            <a:off x="0" y="6289847"/>
            <a:ext cx="12192000" cy="568153"/>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530434F-6F2F-681A-718C-FEDECD8FA52B}"/>
              </a:ext>
            </a:extLst>
          </p:cNvPr>
          <p:cNvPicPr>
            <a:picLocks noChangeAspect="1"/>
          </p:cNvPicPr>
          <p:nvPr userDrawn="1"/>
        </p:nvPicPr>
        <p:blipFill>
          <a:blip r:embed="rId16"/>
          <a:srcRect/>
          <a:stretch/>
        </p:blipFill>
        <p:spPr>
          <a:xfrm>
            <a:off x="10663251" y="69744"/>
            <a:ext cx="1010652" cy="944535"/>
          </a:xfrm>
          <a:prstGeom prst="rect">
            <a:avLst/>
          </a:prstGeom>
        </p:spPr>
      </p:pic>
      <p:sp>
        <p:nvSpPr>
          <p:cNvPr id="8" name="Slide Number Placeholder 5">
            <a:extLst>
              <a:ext uri="{FF2B5EF4-FFF2-40B4-BE49-F238E27FC236}">
                <a16:creationId xmlns:a16="http://schemas.microsoft.com/office/drawing/2014/main" id="{737D6B1F-E69C-6F50-E7A8-4D2E12DC578D}"/>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Tree>
    <p:extLst>
      <p:ext uri="{BB962C8B-B14F-4D97-AF65-F5344CB8AC3E}">
        <p14:creationId xmlns:p14="http://schemas.microsoft.com/office/powerpoint/2010/main" val="267969925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Lst>
  <p:txStyles>
    <p:titleStyle>
      <a:lvl1pPr algn="l" defTabSz="914400" rtl="0" eaLnBrk="1" latinLnBrk="0" hangingPunct="1">
        <a:lnSpc>
          <a:spcPct val="90000"/>
        </a:lnSpc>
        <a:spcBef>
          <a:spcPct val="0"/>
        </a:spcBef>
        <a:buNone/>
        <a:defRPr sz="3600" b="1" i="0" kern="1200" spc="-15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EC6C72-5E09-AACB-B6A1-8BF9816B77F7}"/>
              </a:ext>
            </a:extLst>
          </p:cNvPr>
          <p:cNvPicPr>
            <a:picLocks noChangeAspect="1"/>
          </p:cNvPicPr>
          <p:nvPr userDrawn="1"/>
        </p:nvPicPr>
        <p:blipFill>
          <a:blip r:embed="rId15">
            <a:alphaModFix amt="15000"/>
          </a:blip>
          <a:srcRect l="34880" t="34222" r="11763" b="9098"/>
          <a:stretch>
            <a:fillRect/>
          </a:stretch>
        </p:blipFill>
        <p:spPr>
          <a:xfrm>
            <a:off x="5343525" y="-1"/>
            <a:ext cx="6848475" cy="6424613"/>
          </a:xfrm>
          <a:prstGeom prst="rect">
            <a:avLst/>
          </a:prstGeom>
        </p:spPr>
      </p:pic>
      <p:sp>
        <p:nvSpPr>
          <p:cNvPr id="2" name="Title Placeholder 1">
            <a:extLst>
              <a:ext uri="{FF2B5EF4-FFF2-40B4-BE49-F238E27FC236}">
                <a16:creationId xmlns:a16="http://schemas.microsoft.com/office/drawing/2014/main" id="{EBD3B2D3-6598-6F99-4BA6-9BE050C33226}"/>
              </a:ext>
            </a:extLst>
          </p:cNvPr>
          <p:cNvSpPr>
            <a:spLocks noGrp="1"/>
          </p:cNvSpPr>
          <p:nvPr>
            <p:ph type="title"/>
          </p:nvPr>
        </p:nvSpPr>
        <p:spPr>
          <a:xfrm>
            <a:off x="838200" y="850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FF5766-39BB-CD79-81D1-96E1D45D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42032-6BB6-4881-CC27-3CADBD9EF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79B591-12AB-E141-9354-F9EA69283EEC}" type="datetimeFigureOut">
              <a:rPr lang="en-US" smtClean="0"/>
              <a:t>4/2/2026</a:t>
            </a:fld>
            <a:endParaRPr lang="en-US"/>
          </a:p>
        </p:txBody>
      </p:sp>
      <p:sp>
        <p:nvSpPr>
          <p:cNvPr id="5" name="Footer Placeholder 4">
            <a:extLst>
              <a:ext uri="{FF2B5EF4-FFF2-40B4-BE49-F238E27FC236}">
                <a16:creationId xmlns:a16="http://schemas.microsoft.com/office/drawing/2014/main" id="{0B22018C-3ECD-01B5-A392-76B09ECB7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C616C0-5A10-0E6A-E5C0-6F04B318D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A8F338-1054-FB4E-8DA9-1FB552DD7F34}" type="slidenum">
              <a:rPr lang="en-US" smtClean="0"/>
              <a:t>‹#›</a:t>
            </a:fld>
            <a:endParaRPr lang="en-US"/>
          </a:p>
        </p:txBody>
      </p:sp>
      <p:cxnSp>
        <p:nvCxnSpPr>
          <p:cNvPr id="11" name="Straight Connector 10">
            <a:extLst>
              <a:ext uri="{FF2B5EF4-FFF2-40B4-BE49-F238E27FC236}">
                <a16:creationId xmlns:a16="http://schemas.microsoft.com/office/drawing/2014/main" id="{48783E49-88E0-391D-9544-222F99BCEFE7}"/>
              </a:ext>
            </a:extLst>
          </p:cNvPr>
          <p:cNvCxnSpPr>
            <a:cxnSpLocks/>
          </p:cNvCxnSpPr>
          <p:nvPr userDrawn="1"/>
        </p:nvCxnSpPr>
        <p:spPr>
          <a:xfrm>
            <a:off x="686027" y="1077371"/>
            <a:ext cx="10819945" cy="0"/>
          </a:xfrm>
          <a:prstGeom prst="line">
            <a:avLst/>
          </a:prstGeom>
          <a:ln>
            <a:solidFill>
              <a:srgbClr val="D7B532"/>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3418A5E7-8CBD-5A1D-7FF8-29EF365A6209}"/>
              </a:ext>
            </a:extLst>
          </p:cNvPr>
          <p:cNvSpPr/>
          <p:nvPr userDrawn="1"/>
        </p:nvSpPr>
        <p:spPr>
          <a:xfrm>
            <a:off x="0" y="6289847"/>
            <a:ext cx="12192000" cy="568153"/>
          </a:xfrm>
          <a:prstGeom prst="rect">
            <a:avLst/>
          </a:prstGeom>
          <a:gradFill>
            <a:gsLst>
              <a:gs pos="0">
                <a:srgbClr val="4179BF"/>
              </a:gs>
              <a:gs pos="87000">
                <a:srgbClr val="1A1D3E"/>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530434F-6F2F-681A-718C-FEDECD8FA52B}"/>
              </a:ext>
            </a:extLst>
          </p:cNvPr>
          <p:cNvPicPr>
            <a:picLocks noChangeAspect="1"/>
          </p:cNvPicPr>
          <p:nvPr userDrawn="1"/>
        </p:nvPicPr>
        <p:blipFill>
          <a:blip r:embed="rId16"/>
          <a:srcRect/>
          <a:stretch/>
        </p:blipFill>
        <p:spPr>
          <a:xfrm>
            <a:off x="10663251" y="69744"/>
            <a:ext cx="1010652" cy="944535"/>
          </a:xfrm>
          <a:prstGeom prst="rect">
            <a:avLst/>
          </a:prstGeom>
        </p:spPr>
      </p:pic>
      <p:sp>
        <p:nvSpPr>
          <p:cNvPr id="8" name="Slide Number Placeholder 5">
            <a:extLst>
              <a:ext uri="{FF2B5EF4-FFF2-40B4-BE49-F238E27FC236}">
                <a16:creationId xmlns:a16="http://schemas.microsoft.com/office/drawing/2014/main" id="{737D6B1F-E69C-6F50-E7A8-4D2E12DC578D}"/>
              </a:ext>
            </a:extLst>
          </p:cNvPr>
          <p:cNvSpPr txBox="1">
            <a:spLocks/>
          </p:cNvSpPr>
          <p:nvPr userDrawn="1"/>
        </p:nvSpPr>
        <p:spPr>
          <a:xfrm>
            <a:off x="8763000" y="6424612"/>
            <a:ext cx="2743200" cy="365125"/>
          </a:xfrm>
          <a:prstGeom prst="rect">
            <a:avLst/>
          </a:prstGeom>
        </p:spPr>
        <p:txBody>
          <a:bodyPr/>
          <a:lstStyle>
            <a:defPPr>
              <a:defRPr lang="en-US"/>
            </a:defPPr>
            <a:lvl1pPr marL="0" algn="l" defTabSz="914400" rtl="0" eaLnBrk="1" latinLnBrk="0" hangingPunct="1">
              <a:defRPr sz="1800" b="0" i="0" kern="1200">
                <a:solidFill>
                  <a:schemeClr val="bg1"/>
                </a:solidFill>
                <a:latin typeface="Museo Sans 500"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A8F338-1054-FB4E-8DA9-1FB552DD7F34}" type="slidenum">
              <a:rPr lang="en-US" sz="1400" smtClean="0"/>
              <a:pPr algn="r"/>
              <a:t>‹#›</a:t>
            </a:fld>
            <a:endParaRPr lang="en-US" sz="1400"/>
          </a:p>
        </p:txBody>
      </p:sp>
    </p:spTree>
    <p:extLst>
      <p:ext uri="{BB962C8B-B14F-4D97-AF65-F5344CB8AC3E}">
        <p14:creationId xmlns:p14="http://schemas.microsoft.com/office/powerpoint/2010/main" val="4230611869"/>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Lst>
  <p:txStyles>
    <p:titleStyle>
      <a:lvl1pPr algn="l" defTabSz="914400" rtl="0" eaLnBrk="1" latinLnBrk="0" hangingPunct="1">
        <a:lnSpc>
          <a:spcPct val="90000"/>
        </a:lnSpc>
        <a:spcBef>
          <a:spcPct val="0"/>
        </a:spcBef>
        <a:buNone/>
        <a:defRPr sz="3600" b="1" i="0" kern="1200" spc="-150">
          <a:solidFill>
            <a:schemeClr val="tx1"/>
          </a:solidFill>
          <a:latin typeface="Rounded Mplus 1c ExtraBold" panose="020B0502020203020207" pitchFamily="34" charset="-128"/>
          <a:ea typeface="Rounded Mplus 1c ExtraBold" panose="020B0502020203020207" pitchFamily="34" charset="-128"/>
          <a:cs typeface="Rounded Mplus 1c ExtraBold" panose="020B0502020203020207"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useo Sans 7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hyperlink" Target="https://www.crforum.co.uk/wp-content/uploads/2026/01/Future-Ready-Talent-Management-Report-1.pdf" TargetMode="External"/><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8747-6C56-EB49-A624-FF9CFCC5C41B}"/>
              </a:ext>
            </a:extLst>
          </p:cNvPr>
          <p:cNvSpPr>
            <a:spLocks noGrp="1"/>
          </p:cNvSpPr>
          <p:nvPr>
            <p:ph type="ctrTitle"/>
          </p:nvPr>
        </p:nvSpPr>
        <p:spPr/>
        <p:txBody>
          <a:bodyPr>
            <a:noAutofit/>
          </a:bodyPr>
          <a:lstStyle/>
          <a:p>
            <a:r>
              <a:rPr lang="en-GB" sz="4000" dirty="0"/>
              <a:t>The HR Function and Risk Management:</a:t>
            </a:r>
            <a:br>
              <a:rPr lang="en-GB" sz="4000" dirty="0"/>
            </a:br>
            <a:r>
              <a:rPr lang="en-GB" sz="4000" dirty="0"/>
              <a:t>Navigating Complexity with Resilience</a:t>
            </a:r>
          </a:p>
        </p:txBody>
      </p:sp>
      <p:sp>
        <p:nvSpPr>
          <p:cNvPr id="3" name="Subtitle 2">
            <a:extLst>
              <a:ext uri="{FF2B5EF4-FFF2-40B4-BE49-F238E27FC236}">
                <a16:creationId xmlns:a16="http://schemas.microsoft.com/office/drawing/2014/main" id="{09BC5C6F-4771-425C-2917-15E6D2848FEC}"/>
              </a:ext>
            </a:extLst>
          </p:cNvPr>
          <p:cNvSpPr>
            <a:spLocks noGrp="1"/>
          </p:cNvSpPr>
          <p:nvPr>
            <p:ph type="subTitle" idx="1"/>
          </p:nvPr>
        </p:nvSpPr>
        <p:spPr/>
        <p:txBody>
          <a:bodyPr/>
          <a:lstStyle/>
          <a:p>
            <a:r>
              <a:rPr lang="en-GB" dirty="0"/>
              <a:t>Research Overview Slide Deck</a:t>
            </a:r>
          </a:p>
        </p:txBody>
      </p:sp>
    </p:spTree>
    <p:extLst>
      <p:ext uri="{BB962C8B-B14F-4D97-AF65-F5344CB8AC3E}">
        <p14:creationId xmlns:p14="http://schemas.microsoft.com/office/powerpoint/2010/main" val="251253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4FAD5-6863-C2FF-A26E-5D371D4D7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18AAB-21F0-9B33-2DFC-8C69D534E541}"/>
              </a:ext>
            </a:extLst>
          </p:cNvPr>
          <p:cNvSpPr>
            <a:spLocks noGrp="1"/>
          </p:cNvSpPr>
          <p:nvPr>
            <p:ph type="title"/>
          </p:nvPr>
        </p:nvSpPr>
        <p:spPr/>
        <p:txBody>
          <a:bodyPr>
            <a:normAutofit/>
          </a:bodyPr>
          <a:lstStyle/>
          <a:p>
            <a:r>
              <a:rPr lang="en-GB" sz="3200" dirty="0"/>
              <a:t>Engaging with enterprise risk: cyber and technology</a:t>
            </a:r>
          </a:p>
        </p:txBody>
      </p:sp>
      <p:sp>
        <p:nvSpPr>
          <p:cNvPr id="5" name="TextBox 4">
            <a:extLst>
              <a:ext uri="{FF2B5EF4-FFF2-40B4-BE49-F238E27FC236}">
                <a16:creationId xmlns:a16="http://schemas.microsoft.com/office/drawing/2014/main" id="{69210A33-0B2C-7DCB-1DA5-3ABAC66197D5}"/>
              </a:ext>
            </a:extLst>
          </p:cNvPr>
          <p:cNvSpPr txBox="1"/>
          <p:nvPr/>
        </p:nvSpPr>
        <p:spPr>
          <a:xfrm>
            <a:off x="838200" y="1561620"/>
            <a:ext cx="7021859" cy="1754326"/>
          </a:xfrm>
          <a:prstGeom prst="rect">
            <a:avLst/>
          </a:prstGeom>
          <a:noFill/>
        </p:spPr>
        <p:txBody>
          <a:bodyPr wrap="none" rtlCol="0">
            <a:spAutoFit/>
          </a:bodyPr>
          <a:lstStyle/>
          <a:p>
            <a:r>
              <a:rPr lang="en-GB" dirty="0"/>
              <a:t>What’s Changing?</a:t>
            </a:r>
          </a:p>
          <a:p>
            <a:pPr marL="171450" indent="-171450">
              <a:buFont typeface="Arial" panose="020B0604020202020204" pitchFamily="34" charset="0"/>
              <a:buChar char="•"/>
            </a:pPr>
            <a:r>
              <a:rPr lang="en-GB" dirty="0"/>
              <a:t>Cyber risk is increasingly treated as inevitable rather than avoidable</a:t>
            </a:r>
          </a:p>
          <a:p>
            <a:pPr marL="171450" indent="-171450">
              <a:buFont typeface="Arial" panose="020B0604020202020204" pitchFamily="34" charset="0"/>
              <a:buChar char="•"/>
            </a:pPr>
            <a:r>
              <a:rPr lang="en-GB" dirty="0"/>
              <a:t>Cyber risk is increasingly unknown, unpredictable and unbounded</a:t>
            </a:r>
          </a:p>
          <a:p>
            <a:pPr marL="171450" indent="-171450">
              <a:buFont typeface="Arial" panose="020B0604020202020204" pitchFamily="34" charset="0"/>
              <a:buChar char="•"/>
            </a:pPr>
            <a:r>
              <a:rPr lang="en-GB" dirty="0"/>
              <a:t>The cyber-attack surface is now distributed across the workforce</a:t>
            </a:r>
          </a:p>
          <a:p>
            <a:pPr marL="171450" indent="-171450">
              <a:buFont typeface="Arial" panose="020B0604020202020204" pitchFamily="34" charset="0"/>
              <a:buChar char="•"/>
            </a:pPr>
            <a:r>
              <a:rPr lang="en-GB" dirty="0"/>
              <a:t>AI has lowered the threshold for misuse and error</a:t>
            </a:r>
          </a:p>
          <a:p>
            <a:r>
              <a:rPr lang="en-GB" dirty="0"/>
              <a:t> </a:t>
            </a:r>
          </a:p>
        </p:txBody>
      </p:sp>
      <p:sp>
        <p:nvSpPr>
          <p:cNvPr id="6" name="TextBox 5">
            <a:extLst>
              <a:ext uri="{FF2B5EF4-FFF2-40B4-BE49-F238E27FC236}">
                <a16:creationId xmlns:a16="http://schemas.microsoft.com/office/drawing/2014/main" id="{E7AF7D96-2D8D-180A-9ACD-2D82F6A84E15}"/>
              </a:ext>
            </a:extLst>
          </p:cNvPr>
          <p:cNvSpPr txBox="1"/>
          <p:nvPr/>
        </p:nvSpPr>
        <p:spPr>
          <a:xfrm>
            <a:off x="838200" y="3547917"/>
            <a:ext cx="8036169" cy="2031325"/>
          </a:xfrm>
          <a:prstGeom prst="rect">
            <a:avLst/>
          </a:prstGeom>
          <a:noFill/>
        </p:spPr>
        <p:txBody>
          <a:bodyPr wrap="square" rtlCol="0">
            <a:spAutoFit/>
          </a:bodyPr>
          <a:lstStyle/>
          <a:p>
            <a:r>
              <a:rPr lang="en-GB" dirty="0"/>
              <a:t>How are organisations responding?</a:t>
            </a:r>
          </a:p>
          <a:p>
            <a:pPr marL="171450" indent="-171450">
              <a:buFont typeface="Arial" panose="020B0604020202020204" pitchFamily="34" charset="0"/>
              <a:buChar char="•"/>
            </a:pPr>
            <a:r>
              <a:rPr lang="en-GB" dirty="0"/>
              <a:t>Defining cyber resilience through data</a:t>
            </a:r>
          </a:p>
          <a:p>
            <a:pPr marL="171450" indent="-171450">
              <a:buFont typeface="Arial" panose="020B0604020202020204" pitchFamily="34" charset="0"/>
              <a:buChar char="•"/>
            </a:pPr>
            <a:r>
              <a:rPr lang="en-GB" dirty="0"/>
              <a:t>Treating silence as a greater risk than error</a:t>
            </a:r>
          </a:p>
          <a:p>
            <a:pPr marL="171450" indent="-171450">
              <a:buFont typeface="Arial" panose="020B0604020202020204" pitchFamily="34" charset="0"/>
              <a:buChar char="•"/>
            </a:pPr>
            <a:r>
              <a:rPr lang="en-GB" dirty="0"/>
              <a:t>Preparing leadership communication in advance for when controls fail</a:t>
            </a:r>
          </a:p>
          <a:p>
            <a:pPr marL="171450" indent="-171450">
              <a:buFont typeface="Arial" panose="020B0604020202020204" pitchFamily="34" charset="0"/>
              <a:buChar char="•"/>
            </a:pPr>
            <a:r>
              <a:rPr lang="en-GB" dirty="0"/>
              <a:t>Positioning HR as a translator between technical risk and enterprise decision-making</a:t>
            </a:r>
          </a:p>
          <a:p>
            <a:pPr marL="171450" indent="-171450">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33494BD1-92BA-5446-D88C-1629C0590933}"/>
              </a:ext>
            </a:extLst>
          </p:cNvPr>
          <p:cNvPicPr>
            <a:picLocks noChangeAspect="1"/>
          </p:cNvPicPr>
          <p:nvPr/>
        </p:nvPicPr>
        <p:blipFill>
          <a:blip r:embed="rId3"/>
          <a:stretch>
            <a:fillRect/>
          </a:stretch>
        </p:blipFill>
        <p:spPr>
          <a:xfrm>
            <a:off x="8964339" y="1184031"/>
            <a:ext cx="2966379" cy="5102716"/>
          </a:xfrm>
          <a:prstGeom prst="rect">
            <a:avLst/>
          </a:prstGeom>
        </p:spPr>
      </p:pic>
    </p:spTree>
    <p:extLst>
      <p:ext uri="{BB962C8B-B14F-4D97-AF65-F5344CB8AC3E}">
        <p14:creationId xmlns:p14="http://schemas.microsoft.com/office/powerpoint/2010/main" val="63846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9357E-6188-7ADD-3DE0-2EC07EA61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24241-2B3B-6EE8-1854-6B30EE7CC64A}"/>
              </a:ext>
            </a:extLst>
          </p:cNvPr>
          <p:cNvSpPr>
            <a:spLocks noGrp="1"/>
          </p:cNvSpPr>
          <p:nvPr>
            <p:ph type="title"/>
          </p:nvPr>
        </p:nvSpPr>
        <p:spPr/>
        <p:txBody>
          <a:bodyPr>
            <a:normAutofit/>
          </a:bodyPr>
          <a:lstStyle/>
          <a:p>
            <a:r>
              <a:rPr lang="en-GB" sz="3200" dirty="0"/>
              <a:t>Engaging with enterprise risk: talent</a:t>
            </a:r>
          </a:p>
        </p:txBody>
      </p:sp>
      <p:sp>
        <p:nvSpPr>
          <p:cNvPr id="5" name="TextBox 4">
            <a:extLst>
              <a:ext uri="{FF2B5EF4-FFF2-40B4-BE49-F238E27FC236}">
                <a16:creationId xmlns:a16="http://schemas.microsoft.com/office/drawing/2014/main" id="{F0569A25-1A56-E43E-BE03-C644FBB9B61A}"/>
              </a:ext>
            </a:extLst>
          </p:cNvPr>
          <p:cNvSpPr txBox="1"/>
          <p:nvPr/>
        </p:nvSpPr>
        <p:spPr>
          <a:xfrm>
            <a:off x="838200" y="1561620"/>
            <a:ext cx="6603924" cy="1754326"/>
          </a:xfrm>
          <a:prstGeom prst="rect">
            <a:avLst/>
          </a:prstGeom>
          <a:noFill/>
        </p:spPr>
        <p:txBody>
          <a:bodyPr wrap="none" rtlCol="0">
            <a:spAutoFit/>
          </a:bodyPr>
          <a:lstStyle/>
          <a:p>
            <a:r>
              <a:rPr lang="en-GB" dirty="0"/>
              <a:t>What’s Changing?</a:t>
            </a:r>
          </a:p>
          <a:p>
            <a:pPr marL="171450" indent="-171450">
              <a:buFont typeface="Arial" panose="020B0604020202020204" pitchFamily="34" charset="0"/>
              <a:buChar char="•"/>
            </a:pPr>
            <a:r>
              <a:rPr lang="en-GB" dirty="0"/>
              <a:t>A shrinking and ageing workforce</a:t>
            </a:r>
          </a:p>
          <a:p>
            <a:pPr marL="171450" indent="-171450">
              <a:buFont typeface="Arial" panose="020B0604020202020204" pitchFamily="34" charset="0"/>
              <a:buChar char="•"/>
            </a:pPr>
            <a:r>
              <a:rPr lang="en-GB" dirty="0"/>
              <a:t>Misalignment between education systems and employer needs</a:t>
            </a:r>
          </a:p>
          <a:p>
            <a:pPr marL="171450" indent="-171450">
              <a:buFont typeface="Arial" panose="020B0604020202020204" pitchFamily="34" charset="0"/>
              <a:buChar char="•"/>
            </a:pPr>
            <a:r>
              <a:rPr lang="en-GB" dirty="0"/>
              <a:t>Persistent shortages in critical skill areas</a:t>
            </a:r>
          </a:p>
          <a:p>
            <a:pPr marL="171450" indent="-171450">
              <a:buFont typeface="Arial" panose="020B0604020202020204" pitchFamily="34" charset="0"/>
              <a:buChar char="•"/>
            </a:pPr>
            <a:r>
              <a:rPr lang="en-GB" dirty="0"/>
              <a:t>The destabilising impact of AI on jobs and careers</a:t>
            </a:r>
          </a:p>
          <a:p>
            <a:r>
              <a:rPr lang="en-GB" dirty="0"/>
              <a:t> </a:t>
            </a:r>
          </a:p>
        </p:txBody>
      </p:sp>
      <p:sp>
        <p:nvSpPr>
          <p:cNvPr id="6" name="TextBox 5">
            <a:extLst>
              <a:ext uri="{FF2B5EF4-FFF2-40B4-BE49-F238E27FC236}">
                <a16:creationId xmlns:a16="http://schemas.microsoft.com/office/drawing/2014/main" id="{F2805B3B-D07C-7A74-0EC9-2A4CA4F36FEE}"/>
              </a:ext>
            </a:extLst>
          </p:cNvPr>
          <p:cNvSpPr txBox="1"/>
          <p:nvPr/>
        </p:nvSpPr>
        <p:spPr>
          <a:xfrm>
            <a:off x="838200" y="3547917"/>
            <a:ext cx="7250723" cy="2585323"/>
          </a:xfrm>
          <a:prstGeom prst="rect">
            <a:avLst/>
          </a:prstGeom>
          <a:noFill/>
        </p:spPr>
        <p:txBody>
          <a:bodyPr wrap="square" rtlCol="0">
            <a:spAutoFit/>
          </a:bodyPr>
          <a:lstStyle/>
          <a:p>
            <a:r>
              <a:rPr lang="en-GB" dirty="0"/>
              <a:t>How are organisations responding? CRF’s framework for dynamic talent planning</a:t>
            </a:r>
          </a:p>
          <a:p>
            <a:pPr marL="285750" indent="-285750">
              <a:buFont typeface="Arial" panose="020B0604020202020204" pitchFamily="34" charset="0"/>
              <a:buChar char="•"/>
            </a:pPr>
            <a:r>
              <a:rPr lang="en-GB" dirty="0"/>
              <a:t>First, alignment between business strategy and talent strategy</a:t>
            </a:r>
          </a:p>
          <a:p>
            <a:pPr marL="285750" indent="-285750">
              <a:buFont typeface="Arial" panose="020B0604020202020204" pitchFamily="34" charset="0"/>
              <a:buChar char="•"/>
            </a:pPr>
            <a:r>
              <a:rPr lang="en-GB" dirty="0"/>
              <a:t>Second, an iterative approach to planning and action</a:t>
            </a:r>
          </a:p>
          <a:p>
            <a:pPr marL="285750" indent="-285750">
              <a:buFont typeface="Arial" panose="020B0604020202020204" pitchFamily="34" charset="0"/>
              <a:buChar char="•"/>
            </a:pPr>
            <a:r>
              <a:rPr lang="en-GB" dirty="0"/>
              <a:t>Third, a data-informed feedback loop</a:t>
            </a:r>
          </a:p>
          <a:p>
            <a:pPr marL="285750" indent="-285750">
              <a:buFont typeface="Arial" panose="020B0604020202020204" pitchFamily="34" charset="0"/>
              <a:buChar char="•"/>
            </a:pPr>
            <a:endParaRPr lang="en-GB" dirty="0"/>
          </a:p>
          <a:p>
            <a:r>
              <a:rPr lang="en-GB" dirty="0"/>
              <a:t>Access further information on how to prepare your talent strategy for future risk </a:t>
            </a:r>
            <a:r>
              <a:rPr lang="en-GB" dirty="0">
                <a:solidFill>
                  <a:srgbClr val="D9A901"/>
                </a:solidFill>
                <a:hlinkClick r:id="rId3">
                  <a:extLst>
                    <a:ext uri="{A12FA001-AC4F-418D-AE19-62706E023703}">
                      <ahyp:hlinkClr xmlns:ahyp="http://schemas.microsoft.com/office/drawing/2018/hyperlinkcolor" val="tx"/>
                    </a:ext>
                  </a:extLst>
                </a:hlinkClick>
              </a:rPr>
              <a:t>here</a:t>
            </a:r>
            <a:endParaRPr lang="en-GB" dirty="0">
              <a:solidFill>
                <a:srgbClr val="D9A901"/>
              </a:solidFill>
            </a:endParaRPr>
          </a:p>
          <a:p>
            <a:endParaRPr lang="en-GB" dirty="0"/>
          </a:p>
        </p:txBody>
      </p:sp>
      <p:pic>
        <p:nvPicPr>
          <p:cNvPr id="9" name="Picture 8">
            <a:extLst>
              <a:ext uri="{FF2B5EF4-FFF2-40B4-BE49-F238E27FC236}">
                <a16:creationId xmlns:a16="http://schemas.microsoft.com/office/drawing/2014/main" id="{15010619-A190-A05D-1C87-96CF9BEE0063}"/>
              </a:ext>
            </a:extLst>
          </p:cNvPr>
          <p:cNvPicPr>
            <a:picLocks noChangeAspect="1"/>
          </p:cNvPicPr>
          <p:nvPr/>
        </p:nvPicPr>
        <p:blipFill>
          <a:blip r:embed="rId4"/>
          <a:stretch>
            <a:fillRect/>
          </a:stretch>
        </p:blipFill>
        <p:spPr>
          <a:xfrm>
            <a:off x="8396280" y="1207477"/>
            <a:ext cx="3636176" cy="5025129"/>
          </a:xfrm>
          <a:prstGeom prst="rect">
            <a:avLst/>
          </a:prstGeom>
        </p:spPr>
      </p:pic>
    </p:spTree>
    <p:extLst>
      <p:ext uri="{BB962C8B-B14F-4D97-AF65-F5344CB8AC3E}">
        <p14:creationId xmlns:p14="http://schemas.microsoft.com/office/powerpoint/2010/main" val="164244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57CB-3055-0710-A62B-166788B0B00B}"/>
              </a:ext>
            </a:extLst>
          </p:cNvPr>
          <p:cNvSpPr>
            <a:spLocks noGrp="1"/>
          </p:cNvSpPr>
          <p:nvPr>
            <p:ph type="title"/>
          </p:nvPr>
        </p:nvSpPr>
        <p:spPr/>
        <p:txBody>
          <a:bodyPr/>
          <a:lstStyle/>
          <a:p>
            <a:r>
              <a:rPr lang="en-GB" dirty="0"/>
              <a:t>The Conditions, Signals, Actions Framework</a:t>
            </a:r>
          </a:p>
        </p:txBody>
      </p:sp>
      <p:sp>
        <p:nvSpPr>
          <p:cNvPr id="3" name="TextBox 2">
            <a:extLst>
              <a:ext uri="{FF2B5EF4-FFF2-40B4-BE49-F238E27FC236}">
                <a16:creationId xmlns:a16="http://schemas.microsoft.com/office/drawing/2014/main" id="{399C0BB8-730D-1353-EB2E-4C1EF49D651B}"/>
              </a:ext>
            </a:extLst>
          </p:cNvPr>
          <p:cNvSpPr txBox="1"/>
          <p:nvPr/>
        </p:nvSpPr>
        <p:spPr>
          <a:xfrm>
            <a:off x="838199" y="1561620"/>
            <a:ext cx="9677401" cy="3970318"/>
          </a:xfrm>
          <a:prstGeom prst="rect">
            <a:avLst/>
          </a:prstGeom>
          <a:noFill/>
        </p:spPr>
        <p:txBody>
          <a:bodyPr wrap="square" rtlCol="0">
            <a:spAutoFit/>
          </a:bodyPr>
          <a:lstStyle/>
          <a:p>
            <a:r>
              <a:rPr lang="en-GB" dirty="0"/>
              <a:t>Although enterprise risk in modern organisations is increasingly unpredictable, it often follows a broadly consistent pattern. Risk tends to accumulate through organisational conditions, surface through early human signals and escalate or stabilise depending on the actions exercised under pressure.</a:t>
            </a:r>
          </a:p>
          <a:p>
            <a:r>
              <a:rPr lang="en-GB" dirty="0"/>
              <a:t>This framework provides a practical lens through which HR leaders can engage</a:t>
            </a:r>
          </a:p>
          <a:p>
            <a:r>
              <a:rPr lang="en-GB" dirty="0"/>
              <a:t>with people-mediated risk, directing attention upstream of formal risk metrics while remaining aligned with established risk governance.</a:t>
            </a:r>
          </a:p>
          <a:p>
            <a:endParaRPr lang="en-GB" dirty="0"/>
          </a:p>
          <a:p>
            <a:r>
              <a:rPr lang="en-GB" dirty="0"/>
              <a:t>At its core, the framework helps HR leaders answer three questions:</a:t>
            </a:r>
          </a:p>
          <a:p>
            <a:r>
              <a:rPr lang="en-GB" dirty="0"/>
              <a:t>• Where is risk building?</a:t>
            </a:r>
          </a:p>
          <a:p>
            <a:r>
              <a:rPr lang="en-GB" dirty="0"/>
              <a:t>• How might it escalate?</a:t>
            </a:r>
          </a:p>
          <a:p>
            <a:r>
              <a:rPr lang="en-GB" dirty="0"/>
              <a:t>• What actions should be taken?</a:t>
            </a:r>
          </a:p>
          <a:p>
            <a:endParaRPr lang="en-GB" dirty="0"/>
          </a:p>
          <a:p>
            <a:r>
              <a:rPr lang="en-GB" dirty="0"/>
              <a:t>Access the meeting document </a:t>
            </a:r>
            <a:r>
              <a:rPr lang="en-GB" dirty="0">
                <a:solidFill>
                  <a:srgbClr val="D9A901"/>
                </a:solidFill>
              </a:rPr>
              <a:t>here</a:t>
            </a:r>
            <a:r>
              <a:rPr lang="en-GB" dirty="0"/>
              <a:t>.</a:t>
            </a:r>
          </a:p>
        </p:txBody>
      </p:sp>
    </p:spTree>
    <p:extLst>
      <p:ext uri="{BB962C8B-B14F-4D97-AF65-F5344CB8AC3E}">
        <p14:creationId xmlns:p14="http://schemas.microsoft.com/office/powerpoint/2010/main" val="425511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16EF8-176E-1F3B-64AA-C740F10683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83D81-9F36-E5FD-F001-A550517505CA}"/>
              </a:ext>
            </a:extLst>
          </p:cNvPr>
          <p:cNvSpPr>
            <a:spLocks noGrp="1"/>
          </p:cNvSpPr>
          <p:nvPr>
            <p:ph type="ctrTitle"/>
          </p:nvPr>
        </p:nvSpPr>
        <p:spPr/>
        <p:txBody>
          <a:bodyPr>
            <a:noAutofit/>
          </a:bodyPr>
          <a:lstStyle/>
          <a:p>
            <a:r>
              <a:rPr lang="en-GB" sz="4000" dirty="0"/>
              <a:t>The HR Function and Risk Management:</a:t>
            </a:r>
            <a:br>
              <a:rPr lang="en-GB" sz="4000" dirty="0"/>
            </a:br>
            <a:r>
              <a:rPr lang="en-GB" sz="4000" dirty="0"/>
              <a:t>Navigating Complexity with Resilience</a:t>
            </a:r>
          </a:p>
        </p:txBody>
      </p:sp>
      <p:sp>
        <p:nvSpPr>
          <p:cNvPr id="3" name="Subtitle 2">
            <a:extLst>
              <a:ext uri="{FF2B5EF4-FFF2-40B4-BE49-F238E27FC236}">
                <a16:creationId xmlns:a16="http://schemas.microsoft.com/office/drawing/2014/main" id="{1A438E0E-DC49-EE79-23E4-09D7F9B43323}"/>
              </a:ext>
            </a:extLst>
          </p:cNvPr>
          <p:cNvSpPr>
            <a:spLocks noGrp="1"/>
          </p:cNvSpPr>
          <p:nvPr>
            <p:ph type="subTitle" idx="1"/>
          </p:nvPr>
        </p:nvSpPr>
        <p:spPr/>
        <p:txBody>
          <a:bodyPr/>
          <a:lstStyle/>
          <a:p>
            <a:r>
              <a:rPr lang="en-GB" dirty="0"/>
              <a:t>Conclusion</a:t>
            </a:r>
          </a:p>
        </p:txBody>
      </p:sp>
    </p:spTree>
    <p:extLst>
      <p:ext uri="{BB962C8B-B14F-4D97-AF65-F5344CB8AC3E}">
        <p14:creationId xmlns:p14="http://schemas.microsoft.com/office/powerpoint/2010/main" val="84490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3A34-B8CA-FA1F-CA87-291A4C22F08E}"/>
              </a:ext>
            </a:extLst>
          </p:cNvPr>
          <p:cNvSpPr>
            <a:spLocks noGrp="1"/>
          </p:cNvSpPr>
          <p:nvPr>
            <p:ph type="title"/>
          </p:nvPr>
        </p:nvSpPr>
        <p:spPr>
          <a:xfrm>
            <a:off x="838200" y="130664"/>
            <a:ext cx="10515600" cy="1325563"/>
          </a:xfrm>
        </p:spPr>
        <p:txBody>
          <a:bodyPr/>
          <a:lstStyle/>
          <a:p>
            <a:r>
              <a:rPr lang="en-GB" dirty="0"/>
              <a:t>Introduction</a:t>
            </a:r>
          </a:p>
        </p:txBody>
      </p:sp>
      <p:pic>
        <p:nvPicPr>
          <p:cNvPr id="8" name="Content Placeholder 7">
            <a:extLst>
              <a:ext uri="{FF2B5EF4-FFF2-40B4-BE49-F238E27FC236}">
                <a16:creationId xmlns:a16="http://schemas.microsoft.com/office/drawing/2014/main" id="{F862AE9F-84CB-2DCA-2861-BF9E904E48A7}"/>
              </a:ext>
            </a:extLst>
          </p:cNvPr>
          <p:cNvPicPr>
            <a:picLocks noGrp="1" noChangeAspect="1"/>
          </p:cNvPicPr>
          <p:nvPr>
            <p:ph sz="half" idx="2"/>
          </p:nvPr>
        </p:nvPicPr>
        <p:blipFill>
          <a:blip r:embed="rId3"/>
          <a:stretch>
            <a:fillRect/>
          </a:stretch>
        </p:blipFill>
        <p:spPr>
          <a:xfrm>
            <a:off x="4491422" y="1586706"/>
            <a:ext cx="3209156" cy="3684588"/>
          </a:xfrm>
          <a:prstGeom prst="rect">
            <a:avLst/>
          </a:prstGeom>
        </p:spPr>
      </p:pic>
    </p:spTree>
    <p:extLst>
      <p:ext uri="{BB962C8B-B14F-4D97-AF65-F5344CB8AC3E}">
        <p14:creationId xmlns:p14="http://schemas.microsoft.com/office/powerpoint/2010/main" val="412893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8AD48-D47F-0425-9454-5F04FF58A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6B899B-DCF0-A9AC-5617-75890DEC71C6}"/>
              </a:ext>
            </a:extLst>
          </p:cNvPr>
          <p:cNvSpPr>
            <a:spLocks noGrp="1"/>
          </p:cNvSpPr>
          <p:nvPr>
            <p:ph type="title"/>
          </p:nvPr>
        </p:nvSpPr>
        <p:spPr>
          <a:xfrm>
            <a:off x="739775" y="0"/>
            <a:ext cx="10515600" cy="1325563"/>
          </a:xfrm>
        </p:spPr>
        <p:txBody>
          <a:bodyPr>
            <a:normAutofit/>
          </a:bodyPr>
          <a:lstStyle/>
          <a:p>
            <a:r>
              <a:rPr lang="en-GB" sz="2800" dirty="0"/>
              <a:t>Where enterprise value has shifted and why risk oversight must follow</a:t>
            </a:r>
          </a:p>
        </p:txBody>
      </p:sp>
      <p:pic>
        <p:nvPicPr>
          <p:cNvPr id="10" name="Content Placeholder 9">
            <a:extLst>
              <a:ext uri="{FF2B5EF4-FFF2-40B4-BE49-F238E27FC236}">
                <a16:creationId xmlns:a16="http://schemas.microsoft.com/office/drawing/2014/main" id="{C9D3AFAB-E809-829F-A04A-05BBAC94DBE3}"/>
              </a:ext>
            </a:extLst>
          </p:cNvPr>
          <p:cNvPicPr>
            <a:picLocks noGrp="1" noChangeAspect="1"/>
          </p:cNvPicPr>
          <p:nvPr>
            <p:ph sz="half" idx="2"/>
          </p:nvPr>
        </p:nvPicPr>
        <p:blipFill>
          <a:blip r:embed="rId3"/>
          <a:stretch>
            <a:fillRect/>
          </a:stretch>
        </p:blipFill>
        <p:spPr>
          <a:xfrm>
            <a:off x="2574013" y="1325563"/>
            <a:ext cx="7043973" cy="4664252"/>
          </a:xfrm>
          <a:prstGeom prst="rect">
            <a:avLst/>
          </a:prstGeom>
        </p:spPr>
      </p:pic>
    </p:spTree>
    <p:extLst>
      <p:ext uri="{BB962C8B-B14F-4D97-AF65-F5344CB8AC3E}">
        <p14:creationId xmlns:p14="http://schemas.microsoft.com/office/powerpoint/2010/main" val="106480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6D96C8-1F39-1C28-F762-43DAAEEEE423}"/>
              </a:ext>
            </a:extLst>
          </p:cNvPr>
          <p:cNvPicPr>
            <a:picLocks noChangeAspect="1"/>
          </p:cNvPicPr>
          <p:nvPr/>
        </p:nvPicPr>
        <p:blipFill>
          <a:blip r:embed="rId3"/>
          <a:stretch>
            <a:fillRect/>
          </a:stretch>
        </p:blipFill>
        <p:spPr>
          <a:xfrm>
            <a:off x="146559" y="1507061"/>
            <a:ext cx="7453006" cy="2834886"/>
          </a:xfrm>
          <a:prstGeom prst="rect">
            <a:avLst/>
          </a:prstGeom>
        </p:spPr>
      </p:pic>
      <p:sp>
        <p:nvSpPr>
          <p:cNvPr id="9" name="Title 1">
            <a:extLst>
              <a:ext uri="{FF2B5EF4-FFF2-40B4-BE49-F238E27FC236}">
                <a16:creationId xmlns:a16="http://schemas.microsoft.com/office/drawing/2014/main" id="{3BDB7316-A7B9-01BD-A2A1-1148BFE25EEE}"/>
              </a:ext>
            </a:extLst>
          </p:cNvPr>
          <p:cNvSpPr>
            <a:spLocks noGrp="1"/>
          </p:cNvSpPr>
          <p:nvPr>
            <p:ph type="title"/>
          </p:nvPr>
        </p:nvSpPr>
        <p:spPr>
          <a:xfrm>
            <a:off x="673617" y="0"/>
            <a:ext cx="10515600" cy="1325563"/>
          </a:xfrm>
        </p:spPr>
        <p:txBody>
          <a:bodyPr>
            <a:normAutofit/>
          </a:bodyPr>
          <a:lstStyle/>
          <a:p>
            <a:r>
              <a:rPr lang="en-GB" sz="3200" dirty="0"/>
              <a:t>The changing dynamics of enterprise risk and the limits of prediction</a:t>
            </a:r>
          </a:p>
        </p:txBody>
      </p:sp>
      <p:pic>
        <p:nvPicPr>
          <p:cNvPr id="11" name="Picture 10">
            <a:extLst>
              <a:ext uri="{FF2B5EF4-FFF2-40B4-BE49-F238E27FC236}">
                <a16:creationId xmlns:a16="http://schemas.microsoft.com/office/drawing/2014/main" id="{58A1E8CC-2DC1-AFC1-C898-71F5AF5704F5}"/>
              </a:ext>
            </a:extLst>
          </p:cNvPr>
          <p:cNvPicPr>
            <a:picLocks noChangeAspect="1"/>
          </p:cNvPicPr>
          <p:nvPr/>
        </p:nvPicPr>
        <p:blipFill>
          <a:blip r:embed="rId4"/>
          <a:stretch>
            <a:fillRect/>
          </a:stretch>
        </p:blipFill>
        <p:spPr>
          <a:xfrm>
            <a:off x="9170697" y="1293805"/>
            <a:ext cx="2570425" cy="4653456"/>
          </a:xfrm>
          <a:prstGeom prst="rect">
            <a:avLst/>
          </a:prstGeom>
        </p:spPr>
      </p:pic>
    </p:spTree>
    <p:extLst>
      <p:ext uri="{BB962C8B-B14F-4D97-AF65-F5344CB8AC3E}">
        <p14:creationId xmlns:p14="http://schemas.microsoft.com/office/powerpoint/2010/main" val="372048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30DC9-6A1B-4417-420D-CD0A354E20F4}"/>
              </a:ext>
            </a:extLst>
          </p:cNvPr>
          <p:cNvSpPr>
            <a:spLocks noGrp="1"/>
          </p:cNvSpPr>
          <p:nvPr>
            <p:ph type="title"/>
          </p:nvPr>
        </p:nvSpPr>
        <p:spPr>
          <a:xfrm>
            <a:off x="664779" y="0"/>
            <a:ext cx="10515600" cy="1325563"/>
          </a:xfrm>
        </p:spPr>
        <p:txBody>
          <a:bodyPr>
            <a:normAutofit/>
          </a:bodyPr>
          <a:lstStyle/>
          <a:p>
            <a:r>
              <a:rPr lang="en-GB" sz="3200" dirty="0"/>
              <a:t>From predictive risk management to organisational risk capability</a:t>
            </a:r>
          </a:p>
        </p:txBody>
      </p:sp>
      <p:pic>
        <p:nvPicPr>
          <p:cNvPr id="8" name="Picture 7">
            <a:extLst>
              <a:ext uri="{FF2B5EF4-FFF2-40B4-BE49-F238E27FC236}">
                <a16:creationId xmlns:a16="http://schemas.microsoft.com/office/drawing/2014/main" id="{BBD0ECA0-4E75-FEC9-6936-5AFB05CE1CD9}"/>
              </a:ext>
            </a:extLst>
          </p:cNvPr>
          <p:cNvPicPr>
            <a:picLocks noChangeAspect="1"/>
          </p:cNvPicPr>
          <p:nvPr/>
        </p:nvPicPr>
        <p:blipFill>
          <a:blip r:embed="rId3"/>
          <a:stretch>
            <a:fillRect/>
          </a:stretch>
        </p:blipFill>
        <p:spPr>
          <a:xfrm>
            <a:off x="4086000" y="2166551"/>
            <a:ext cx="3673158" cy="3596952"/>
          </a:xfrm>
          <a:prstGeom prst="rect">
            <a:avLst/>
          </a:prstGeom>
        </p:spPr>
      </p:pic>
    </p:spTree>
    <p:extLst>
      <p:ext uri="{BB962C8B-B14F-4D97-AF65-F5344CB8AC3E}">
        <p14:creationId xmlns:p14="http://schemas.microsoft.com/office/powerpoint/2010/main" val="109127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CE1F1-A6A3-EA68-42A3-8985E8D53E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E9B45-A662-FE84-340A-99ABF2726CC9}"/>
              </a:ext>
            </a:extLst>
          </p:cNvPr>
          <p:cNvSpPr>
            <a:spLocks noGrp="1"/>
          </p:cNvSpPr>
          <p:nvPr>
            <p:ph type="title"/>
          </p:nvPr>
        </p:nvSpPr>
        <p:spPr>
          <a:xfrm>
            <a:off x="838200" y="45859"/>
            <a:ext cx="10515600" cy="1325563"/>
          </a:xfrm>
        </p:spPr>
        <p:txBody>
          <a:bodyPr/>
          <a:lstStyle/>
          <a:p>
            <a:r>
              <a:rPr lang="en-GB" dirty="0"/>
              <a:t>The role of the board</a:t>
            </a:r>
          </a:p>
        </p:txBody>
      </p:sp>
      <p:pic>
        <p:nvPicPr>
          <p:cNvPr id="4" name="Picture 3">
            <a:extLst>
              <a:ext uri="{FF2B5EF4-FFF2-40B4-BE49-F238E27FC236}">
                <a16:creationId xmlns:a16="http://schemas.microsoft.com/office/drawing/2014/main" id="{9E32F6D0-9D9A-34FA-E0AE-E919C59483C3}"/>
              </a:ext>
            </a:extLst>
          </p:cNvPr>
          <p:cNvPicPr>
            <a:picLocks noChangeAspect="1"/>
          </p:cNvPicPr>
          <p:nvPr/>
        </p:nvPicPr>
        <p:blipFill>
          <a:blip r:embed="rId3"/>
          <a:stretch>
            <a:fillRect/>
          </a:stretch>
        </p:blipFill>
        <p:spPr>
          <a:xfrm>
            <a:off x="249579" y="1371422"/>
            <a:ext cx="7026249" cy="2057578"/>
          </a:xfrm>
          <a:prstGeom prst="rect">
            <a:avLst/>
          </a:prstGeom>
        </p:spPr>
      </p:pic>
      <p:pic>
        <p:nvPicPr>
          <p:cNvPr id="6" name="Picture 5">
            <a:extLst>
              <a:ext uri="{FF2B5EF4-FFF2-40B4-BE49-F238E27FC236}">
                <a16:creationId xmlns:a16="http://schemas.microsoft.com/office/drawing/2014/main" id="{12C1BBF8-8305-DA57-D58C-59D4E33EAED0}"/>
              </a:ext>
            </a:extLst>
          </p:cNvPr>
          <p:cNvPicPr>
            <a:picLocks noChangeAspect="1"/>
          </p:cNvPicPr>
          <p:nvPr/>
        </p:nvPicPr>
        <p:blipFill>
          <a:blip r:embed="rId4"/>
          <a:stretch>
            <a:fillRect/>
          </a:stretch>
        </p:blipFill>
        <p:spPr>
          <a:xfrm>
            <a:off x="4118663" y="3673931"/>
            <a:ext cx="7864522" cy="2095682"/>
          </a:xfrm>
          <a:prstGeom prst="rect">
            <a:avLst/>
          </a:prstGeom>
        </p:spPr>
      </p:pic>
    </p:spTree>
    <p:extLst>
      <p:ext uri="{BB962C8B-B14F-4D97-AF65-F5344CB8AC3E}">
        <p14:creationId xmlns:p14="http://schemas.microsoft.com/office/powerpoint/2010/main" val="303365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60CA-9F31-BB91-C778-B7C964F25893}"/>
              </a:ext>
            </a:extLst>
          </p:cNvPr>
          <p:cNvSpPr>
            <a:spLocks noGrp="1"/>
          </p:cNvSpPr>
          <p:nvPr>
            <p:ph type="title"/>
          </p:nvPr>
        </p:nvSpPr>
        <p:spPr/>
        <p:txBody>
          <a:bodyPr/>
          <a:lstStyle/>
          <a:p>
            <a:r>
              <a:rPr lang="en-GB" dirty="0"/>
              <a:t>The role of the HR leader</a:t>
            </a:r>
          </a:p>
        </p:txBody>
      </p:sp>
      <p:pic>
        <p:nvPicPr>
          <p:cNvPr id="4" name="Picture 3">
            <a:extLst>
              <a:ext uri="{FF2B5EF4-FFF2-40B4-BE49-F238E27FC236}">
                <a16:creationId xmlns:a16="http://schemas.microsoft.com/office/drawing/2014/main" id="{49F4F72E-9240-A317-DFD7-AB9F9641003F}"/>
              </a:ext>
            </a:extLst>
          </p:cNvPr>
          <p:cNvPicPr>
            <a:picLocks noChangeAspect="1"/>
          </p:cNvPicPr>
          <p:nvPr/>
        </p:nvPicPr>
        <p:blipFill>
          <a:blip r:embed="rId3"/>
          <a:stretch>
            <a:fillRect/>
          </a:stretch>
        </p:blipFill>
        <p:spPr>
          <a:xfrm>
            <a:off x="3054699" y="1135117"/>
            <a:ext cx="5222198" cy="5136286"/>
          </a:xfrm>
          <a:prstGeom prst="rect">
            <a:avLst/>
          </a:prstGeom>
        </p:spPr>
      </p:pic>
    </p:spTree>
    <p:extLst>
      <p:ext uri="{BB962C8B-B14F-4D97-AF65-F5344CB8AC3E}">
        <p14:creationId xmlns:p14="http://schemas.microsoft.com/office/powerpoint/2010/main" val="305591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C2C085-D80B-2781-342A-2368B39943A7}"/>
              </a:ext>
            </a:extLst>
          </p:cNvPr>
          <p:cNvPicPr>
            <a:picLocks noChangeAspect="1"/>
          </p:cNvPicPr>
          <p:nvPr/>
        </p:nvPicPr>
        <p:blipFill>
          <a:blip r:embed="rId3"/>
          <a:stretch>
            <a:fillRect/>
          </a:stretch>
        </p:blipFill>
        <p:spPr>
          <a:xfrm>
            <a:off x="538719" y="1206100"/>
            <a:ext cx="3423715" cy="2767996"/>
          </a:xfrm>
          <a:prstGeom prst="rect">
            <a:avLst/>
          </a:prstGeom>
        </p:spPr>
      </p:pic>
      <p:pic>
        <p:nvPicPr>
          <p:cNvPr id="7" name="Picture 6">
            <a:extLst>
              <a:ext uri="{FF2B5EF4-FFF2-40B4-BE49-F238E27FC236}">
                <a16:creationId xmlns:a16="http://schemas.microsoft.com/office/drawing/2014/main" id="{47D5B620-B099-CE40-83D4-5FF50F3D91AA}"/>
              </a:ext>
            </a:extLst>
          </p:cNvPr>
          <p:cNvPicPr>
            <a:picLocks noChangeAspect="1"/>
          </p:cNvPicPr>
          <p:nvPr/>
        </p:nvPicPr>
        <p:blipFill>
          <a:blip r:embed="rId4"/>
          <a:stretch>
            <a:fillRect/>
          </a:stretch>
        </p:blipFill>
        <p:spPr>
          <a:xfrm>
            <a:off x="6523154" y="4084184"/>
            <a:ext cx="3232643" cy="2773816"/>
          </a:xfrm>
          <a:prstGeom prst="rect">
            <a:avLst/>
          </a:prstGeom>
        </p:spPr>
      </p:pic>
      <p:pic>
        <p:nvPicPr>
          <p:cNvPr id="9" name="Picture 8">
            <a:extLst>
              <a:ext uri="{FF2B5EF4-FFF2-40B4-BE49-F238E27FC236}">
                <a16:creationId xmlns:a16="http://schemas.microsoft.com/office/drawing/2014/main" id="{CA6DEAB5-E2B6-5278-E066-2C2CD515448A}"/>
              </a:ext>
            </a:extLst>
          </p:cNvPr>
          <p:cNvPicPr>
            <a:picLocks noChangeAspect="1"/>
          </p:cNvPicPr>
          <p:nvPr/>
        </p:nvPicPr>
        <p:blipFill>
          <a:blip r:embed="rId5"/>
          <a:stretch>
            <a:fillRect/>
          </a:stretch>
        </p:blipFill>
        <p:spPr>
          <a:xfrm>
            <a:off x="791172" y="4084184"/>
            <a:ext cx="3168666" cy="2773816"/>
          </a:xfrm>
          <a:prstGeom prst="rect">
            <a:avLst/>
          </a:prstGeom>
        </p:spPr>
      </p:pic>
      <p:pic>
        <p:nvPicPr>
          <p:cNvPr id="11" name="Picture 10">
            <a:extLst>
              <a:ext uri="{FF2B5EF4-FFF2-40B4-BE49-F238E27FC236}">
                <a16:creationId xmlns:a16="http://schemas.microsoft.com/office/drawing/2014/main" id="{7516BDCD-BC50-D19E-FF5F-1301DB5FF7E4}"/>
              </a:ext>
            </a:extLst>
          </p:cNvPr>
          <p:cNvPicPr>
            <a:picLocks noChangeAspect="1"/>
          </p:cNvPicPr>
          <p:nvPr/>
        </p:nvPicPr>
        <p:blipFill>
          <a:blip r:embed="rId6"/>
          <a:stretch>
            <a:fillRect/>
          </a:stretch>
        </p:blipFill>
        <p:spPr>
          <a:xfrm>
            <a:off x="6523154" y="1206100"/>
            <a:ext cx="3418015" cy="2767996"/>
          </a:xfrm>
          <a:prstGeom prst="rect">
            <a:avLst/>
          </a:prstGeom>
        </p:spPr>
      </p:pic>
      <p:sp>
        <p:nvSpPr>
          <p:cNvPr id="14" name="Title 1">
            <a:extLst>
              <a:ext uri="{FF2B5EF4-FFF2-40B4-BE49-F238E27FC236}">
                <a16:creationId xmlns:a16="http://schemas.microsoft.com/office/drawing/2014/main" id="{E7978B6F-CDE0-97BD-0595-0D50006AF87E}"/>
              </a:ext>
            </a:extLst>
          </p:cNvPr>
          <p:cNvSpPr>
            <a:spLocks noGrp="1"/>
          </p:cNvSpPr>
          <p:nvPr>
            <p:ph type="title"/>
          </p:nvPr>
        </p:nvSpPr>
        <p:spPr>
          <a:xfrm>
            <a:off x="838200" y="8509"/>
            <a:ext cx="10515600" cy="1325563"/>
          </a:xfrm>
        </p:spPr>
        <p:txBody>
          <a:bodyPr/>
          <a:lstStyle/>
          <a:p>
            <a:r>
              <a:rPr lang="en-GB" dirty="0"/>
              <a:t>Case Studies: the four roles</a:t>
            </a:r>
          </a:p>
        </p:txBody>
      </p:sp>
    </p:spTree>
    <p:extLst>
      <p:ext uri="{BB962C8B-B14F-4D97-AF65-F5344CB8AC3E}">
        <p14:creationId xmlns:p14="http://schemas.microsoft.com/office/powerpoint/2010/main" val="398309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90350-908F-71E2-A3E1-C6FA98A497FA}"/>
              </a:ext>
            </a:extLst>
          </p:cNvPr>
          <p:cNvSpPr>
            <a:spLocks noGrp="1"/>
          </p:cNvSpPr>
          <p:nvPr>
            <p:ph type="title"/>
          </p:nvPr>
        </p:nvSpPr>
        <p:spPr/>
        <p:txBody>
          <a:bodyPr>
            <a:normAutofit/>
          </a:bodyPr>
          <a:lstStyle/>
          <a:p>
            <a:r>
              <a:rPr lang="en-GB" sz="3200" dirty="0"/>
              <a:t>Engaging with enterprise risk: employee relations</a:t>
            </a:r>
          </a:p>
        </p:txBody>
      </p:sp>
      <p:sp>
        <p:nvSpPr>
          <p:cNvPr id="5" name="TextBox 4">
            <a:extLst>
              <a:ext uri="{FF2B5EF4-FFF2-40B4-BE49-F238E27FC236}">
                <a16:creationId xmlns:a16="http://schemas.microsoft.com/office/drawing/2014/main" id="{5D49B7C7-EC9B-0263-0464-9A5BA57E2F98}"/>
              </a:ext>
            </a:extLst>
          </p:cNvPr>
          <p:cNvSpPr txBox="1"/>
          <p:nvPr/>
        </p:nvSpPr>
        <p:spPr>
          <a:xfrm>
            <a:off x="838200" y="1561620"/>
            <a:ext cx="7401898" cy="1754326"/>
          </a:xfrm>
          <a:prstGeom prst="rect">
            <a:avLst/>
          </a:prstGeom>
          <a:noFill/>
        </p:spPr>
        <p:txBody>
          <a:bodyPr wrap="none" rtlCol="0">
            <a:spAutoFit/>
          </a:bodyPr>
          <a:lstStyle/>
          <a:p>
            <a:r>
              <a:rPr lang="en-GB" dirty="0"/>
              <a:t>What’s Changing?</a:t>
            </a:r>
          </a:p>
          <a:p>
            <a:pPr marL="171450" indent="-171450">
              <a:buFont typeface="Arial" panose="020B0604020202020204" pitchFamily="34" charset="0"/>
              <a:buChar char="•"/>
            </a:pPr>
            <a:r>
              <a:rPr lang="en-GB" dirty="0"/>
              <a:t>A more litigious and rights-driven workforce</a:t>
            </a:r>
          </a:p>
          <a:p>
            <a:pPr marL="171450" indent="-171450">
              <a:buFont typeface="Arial" panose="020B0604020202020204" pitchFamily="34" charset="0"/>
              <a:buChar char="•"/>
            </a:pPr>
            <a:r>
              <a:rPr lang="en-GB" dirty="0"/>
              <a:t>Loss of organisational containment through social and digital platforms</a:t>
            </a:r>
          </a:p>
          <a:p>
            <a:pPr marL="171450" indent="-171450">
              <a:buFont typeface="Arial" panose="020B0604020202020204" pitchFamily="34" charset="0"/>
              <a:buChar char="•"/>
            </a:pPr>
            <a:r>
              <a:rPr lang="en-GB" dirty="0"/>
              <a:t>AI-enabled escalation of disputes</a:t>
            </a:r>
          </a:p>
          <a:p>
            <a:pPr marL="171450" indent="-171450">
              <a:buFont typeface="Arial" panose="020B0604020202020204" pitchFamily="34" charset="0"/>
              <a:buChar char="•"/>
            </a:pPr>
            <a:r>
              <a:rPr lang="en-GB" dirty="0"/>
              <a:t>Fragmentation of shared organisational context</a:t>
            </a:r>
          </a:p>
          <a:p>
            <a:r>
              <a:rPr lang="en-GB" dirty="0"/>
              <a:t> </a:t>
            </a:r>
          </a:p>
        </p:txBody>
      </p:sp>
      <p:sp>
        <p:nvSpPr>
          <p:cNvPr id="6" name="TextBox 5">
            <a:extLst>
              <a:ext uri="{FF2B5EF4-FFF2-40B4-BE49-F238E27FC236}">
                <a16:creationId xmlns:a16="http://schemas.microsoft.com/office/drawing/2014/main" id="{145BCF85-9484-FAD9-E5CD-2C818BC64B45}"/>
              </a:ext>
            </a:extLst>
          </p:cNvPr>
          <p:cNvSpPr txBox="1"/>
          <p:nvPr/>
        </p:nvSpPr>
        <p:spPr>
          <a:xfrm>
            <a:off x="838200" y="3547917"/>
            <a:ext cx="7401898" cy="1754326"/>
          </a:xfrm>
          <a:prstGeom prst="rect">
            <a:avLst/>
          </a:prstGeom>
          <a:noFill/>
        </p:spPr>
        <p:txBody>
          <a:bodyPr wrap="none" rtlCol="0">
            <a:spAutoFit/>
          </a:bodyPr>
          <a:lstStyle/>
          <a:p>
            <a:r>
              <a:rPr lang="en-GB" dirty="0"/>
              <a:t>How are organisations responding?</a:t>
            </a:r>
          </a:p>
          <a:p>
            <a:pPr marL="171450" indent="-171450">
              <a:buFont typeface="Arial" panose="020B0604020202020204" pitchFamily="34" charset="0"/>
              <a:buChar char="•"/>
            </a:pPr>
            <a:r>
              <a:rPr lang="en-GB" dirty="0"/>
              <a:t>Recognising managers as the primary risk control point</a:t>
            </a:r>
          </a:p>
          <a:p>
            <a:pPr marL="171450" indent="-171450">
              <a:buFont typeface="Arial" panose="020B0604020202020204" pitchFamily="34" charset="0"/>
              <a:buChar char="•"/>
            </a:pPr>
            <a:r>
              <a:rPr lang="en-GB" dirty="0"/>
              <a:t>Using labour and union insights</a:t>
            </a:r>
          </a:p>
          <a:p>
            <a:pPr marL="171450" indent="-171450">
              <a:buFont typeface="Arial" panose="020B0604020202020204" pitchFamily="34" charset="0"/>
              <a:buChar char="•"/>
            </a:pPr>
            <a:r>
              <a:rPr lang="en-GB" dirty="0"/>
              <a:t>Balancing psychological safety with decision accountability</a:t>
            </a:r>
          </a:p>
          <a:p>
            <a:pPr marL="171450" indent="-171450">
              <a:buFont typeface="Arial" panose="020B0604020202020204" pitchFamily="34" charset="0"/>
              <a:buChar char="•"/>
            </a:pPr>
            <a:r>
              <a:rPr lang="en-GB" dirty="0"/>
              <a:t>Using systems and data to determine whether risk is visible or hidden</a:t>
            </a:r>
          </a:p>
          <a:p>
            <a:r>
              <a:rPr lang="en-GB" dirty="0"/>
              <a:t> </a:t>
            </a:r>
          </a:p>
        </p:txBody>
      </p:sp>
      <p:pic>
        <p:nvPicPr>
          <p:cNvPr id="8" name="Picture 7">
            <a:extLst>
              <a:ext uri="{FF2B5EF4-FFF2-40B4-BE49-F238E27FC236}">
                <a16:creationId xmlns:a16="http://schemas.microsoft.com/office/drawing/2014/main" id="{D197E74F-E2E2-5BFA-DC8D-EA91CD5C8F5B}"/>
              </a:ext>
            </a:extLst>
          </p:cNvPr>
          <p:cNvPicPr>
            <a:picLocks noChangeAspect="1"/>
          </p:cNvPicPr>
          <p:nvPr/>
        </p:nvPicPr>
        <p:blipFill>
          <a:blip r:embed="rId3"/>
          <a:stretch>
            <a:fillRect/>
          </a:stretch>
        </p:blipFill>
        <p:spPr>
          <a:xfrm>
            <a:off x="8906436" y="1334072"/>
            <a:ext cx="3051102" cy="4613373"/>
          </a:xfrm>
          <a:prstGeom prst="rect">
            <a:avLst/>
          </a:prstGeom>
        </p:spPr>
      </p:pic>
    </p:spTree>
    <p:extLst>
      <p:ext uri="{BB962C8B-B14F-4D97-AF65-F5344CB8AC3E}">
        <p14:creationId xmlns:p14="http://schemas.microsoft.com/office/powerpoint/2010/main" val="2582484115"/>
      </p:ext>
    </p:extLst>
  </p:cSld>
  <p:clrMapOvr>
    <a:masterClrMapping/>
  </p:clrMapOvr>
</p:sld>
</file>

<file path=ppt/theme/theme1.xml><?xml version="1.0" encoding="utf-8"?>
<a:theme xmlns:a="http://schemas.openxmlformats.org/drawingml/2006/main" name="2_CRF Theme">
  <a:themeElements>
    <a:clrScheme name="CRF">
      <a:dk1>
        <a:srgbClr val="424242"/>
      </a:dk1>
      <a:lt1>
        <a:srgbClr val="FFFFFF"/>
      </a:lt1>
      <a:dk2>
        <a:srgbClr val="FEFFFF"/>
      </a:dk2>
      <a:lt2>
        <a:srgbClr val="E8E8E8"/>
      </a:lt2>
      <a:accent1>
        <a:srgbClr val="181B36"/>
      </a:accent1>
      <a:accent2>
        <a:srgbClr val="1D70B8"/>
      </a:accent2>
      <a:accent3>
        <a:srgbClr val="D8A901"/>
      </a:accent3>
      <a:accent4>
        <a:srgbClr val="181B36"/>
      </a:accent4>
      <a:accent5>
        <a:srgbClr val="1D70B8"/>
      </a:accent5>
      <a:accent6>
        <a:srgbClr val="D8A901"/>
      </a:accent6>
      <a:hlink>
        <a:srgbClr val="FEFFFF"/>
      </a:hlink>
      <a:folHlink>
        <a:srgbClr val="D8A90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419CC342-8EF3-1A44-BBB3-8E8AE2BEFB0A}"/>
    </a:ext>
  </a:extLst>
</a:theme>
</file>

<file path=ppt/theme/theme10.xml><?xml version="1.0" encoding="utf-8"?>
<a:theme xmlns:a="http://schemas.openxmlformats.org/drawingml/2006/main" name="Events CRF Theme">
  <a:themeElements>
    <a:clrScheme name="CRF">
      <a:dk1>
        <a:srgbClr val="424242"/>
      </a:dk1>
      <a:lt1>
        <a:srgbClr val="FFFFFF"/>
      </a:lt1>
      <a:dk2>
        <a:srgbClr val="FEFFFF"/>
      </a:dk2>
      <a:lt2>
        <a:srgbClr val="E8E8E8"/>
      </a:lt2>
      <a:accent1>
        <a:srgbClr val="181B36"/>
      </a:accent1>
      <a:accent2>
        <a:srgbClr val="1D70B8"/>
      </a:accent2>
      <a:accent3>
        <a:srgbClr val="D8A901"/>
      </a:accent3>
      <a:accent4>
        <a:srgbClr val="181B36"/>
      </a:accent4>
      <a:accent5>
        <a:srgbClr val="1D70B8"/>
      </a:accent5>
      <a:accent6>
        <a:srgbClr val="D8A901"/>
      </a:accent6>
      <a:hlink>
        <a:srgbClr val="FEFFFF"/>
      </a:hlink>
      <a:folHlink>
        <a:srgbClr val="D8A90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AC0E9496-713C-4A42-8411-D7A6E61BA7EC}"/>
    </a:ext>
  </a:extLst>
</a:theme>
</file>

<file path=ppt/theme/theme11.xml><?xml version="1.0" encoding="utf-8"?>
<a:theme xmlns:a="http://schemas.openxmlformats.org/drawingml/2006/main" name="AI Suite Theme">
  <a:themeElements>
    <a:clrScheme name="AI Suite">
      <a:dk1>
        <a:srgbClr val="424242"/>
      </a:dk1>
      <a:lt1>
        <a:srgbClr val="FFFFFF"/>
      </a:lt1>
      <a:dk2>
        <a:srgbClr val="FFFFFF"/>
      </a:dk2>
      <a:lt2>
        <a:srgbClr val="E8E8E8"/>
      </a:lt2>
      <a:accent1>
        <a:srgbClr val="0A152F"/>
      </a:accent1>
      <a:accent2>
        <a:srgbClr val="00E5FE"/>
      </a:accent2>
      <a:accent3>
        <a:srgbClr val="0176FE"/>
      </a:accent3>
      <a:accent4>
        <a:srgbClr val="0A152F"/>
      </a:accent4>
      <a:accent5>
        <a:srgbClr val="00E5FE"/>
      </a:accent5>
      <a:accent6>
        <a:srgbClr val="0176FE"/>
      </a:accent6>
      <a:hlink>
        <a:srgbClr val="00E5FE"/>
      </a:hlink>
      <a:folHlink>
        <a:srgbClr val="00E5F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79BCF4AA-5F4F-C548-A54D-2F1E67132003}"/>
    </a:ext>
  </a:extLst>
</a:theme>
</file>

<file path=ppt/theme/theme12.xml><?xml version="1.0" encoding="utf-8"?>
<a:theme xmlns:a="http://schemas.openxmlformats.org/drawingml/2006/main" name="BLANK">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63CED08B-25A7-4F41-9261-85E1B7381DF9}"/>
    </a:ext>
  </a:extLst>
</a:theme>
</file>

<file path=ppt/theme/theme13.xml><?xml version="1.0" encoding="utf-8"?>
<a:theme xmlns:a="http://schemas.openxmlformats.org/drawingml/2006/main" name="Open Theme">
  <a:themeElements>
    <a:clrScheme name="Open">
      <a:dk1>
        <a:srgbClr val="424242"/>
      </a:dk1>
      <a:lt1>
        <a:srgbClr val="FFFFFF"/>
      </a:lt1>
      <a:dk2>
        <a:srgbClr val="FFFFFF"/>
      </a:dk2>
      <a:lt2>
        <a:srgbClr val="E8E8E8"/>
      </a:lt2>
      <a:accent1>
        <a:srgbClr val="55852C"/>
      </a:accent1>
      <a:accent2>
        <a:srgbClr val="7CAF4F"/>
      </a:accent2>
      <a:accent3>
        <a:srgbClr val="A6D48A"/>
      </a:accent3>
      <a:accent4>
        <a:srgbClr val="55852C"/>
      </a:accent4>
      <a:accent5>
        <a:srgbClr val="7CAF4F"/>
      </a:accent5>
      <a:accent6>
        <a:srgbClr val="181B36"/>
      </a:accent6>
      <a:hlink>
        <a:srgbClr val="55852C"/>
      </a:hlink>
      <a:folHlink>
        <a:srgbClr val="A6D48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16381C3C-6AE1-584E-AFA0-7C60228E96E8}"/>
    </a:ext>
  </a:extLst>
</a:theme>
</file>

<file path=ppt/theme/theme14.xml><?xml version="1.0" encoding="utf-8"?>
<a:theme xmlns:a="http://schemas.openxmlformats.org/drawingml/2006/main" name="Work Psychology Theme">
  <a:themeElements>
    <a:clrScheme name="Work Psychology">
      <a:dk1>
        <a:srgbClr val="424242"/>
      </a:dk1>
      <a:lt1>
        <a:srgbClr val="FFFFFF"/>
      </a:lt1>
      <a:dk2>
        <a:srgbClr val="FFFFFF"/>
      </a:dk2>
      <a:lt2>
        <a:srgbClr val="E8E8E8"/>
      </a:lt2>
      <a:accent1>
        <a:srgbClr val="9A7822"/>
      </a:accent1>
      <a:accent2>
        <a:srgbClr val="D6AC3A"/>
      </a:accent2>
      <a:accent3>
        <a:srgbClr val="F1DC9F"/>
      </a:accent3>
      <a:accent4>
        <a:srgbClr val="9A7822"/>
      </a:accent4>
      <a:accent5>
        <a:srgbClr val="D6AC3A"/>
      </a:accent5>
      <a:accent6>
        <a:srgbClr val="181B36"/>
      </a:accent6>
      <a:hlink>
        <a:srgbClr val="9A7822"/>
      </a:hlink>
      <a:folHlink>
        <a:srgbClr val="F1DC9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56D215B5-76A2-D04B-A4A1-7AE403FA044F}"/>
    </a:ext>
  </a:extLst>
</a:theme>
</file>

<file path=ppt/theme/theme15.xml><?xml version="1.0" encoding="utf-8"?>
<a:theme xmlns:a="http://schemas.openxmlformats.org/drawingml/2006/main" name="On Demand Theme">
  <a:themeElements>
    <a:clrScheme name="ON DEMAND">
      <a:dk1>
        <a:srgbClr val="424242"/>
      </a:dk1>
      <a:lt1>
        <a:srgbClr val="FFFFFF"/>
      </a:lt1>
      <a:dk2>
        <a:srgbClr val="FFFFFF"/>
      </a:dk2>
      <a:lt2>
        <a:srgbClr val="E8E8E8"/>
      </a:lt2>
      <a:accent1>
        <a:srgbClr val="158E85"/>
      </a:accent1>
      <a:accent2>
        <a:srgbClr val="23D1C4"/>
      </a:accent2>
      <a:accent3>
        <a:srgbClr val="8DEAE2"/>
      </a:accent3>
      <a:accent4>
        <a:srgbClr val="181B36"/>
      </a:accent4>
      <a:accent5>
        <a:srgbClr val="23D1C4"/>
      </a:accent5>
      <a:accent6>
        <a:srgbClr val="8DEAE2"/>
      </a:accent6>
      <a:hlink>
        <a:srgbClr val="158E85"/>
      </a:hlink>
      <a:folHlink>
        <a:srgbClr val="8DEAE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95A419D4-1E26-6A46-97DE-ECA75E853254}"/>
    </a:ext>
  </a:extLst>
</a:theme>
</file>

<file path=ppt/theme/theme16.xml><?xml version="1.0" encoding="utf-8"?>
<a:theme xmlns:a="http://schemas.openxmlformats.org/drawingml/2006/main" name="Communities Cover">
  <a:themeElements>
    <a:clrScheme name="Communities">
      <a:dk1>
        <a:srgbClr val="424242"/>
      </a:dk1>
      <a:lt1>
        <a:srgbClr val="FFFFFF"/>
      </a:lt1>
      <a:dk2>
        <a:srgbClr val="FEFFFF"/>
      </a:dk2>
      <a:lt2>
        <a:srgbClr val="E8E8E8"/>
      </a:lt2>
      <a:accent1>
        <a:srgbClr val="F3C997"/>
      </a:accent1>
      <a:accent2>
        <a:srgbClr val="D88932"/>
      </a:accent2>
      <a:accent3>
        <a:srgbClr val="9A5D1F"/>
      </a:accent3>
      <a:accent4>
        <a:srgbClr val="D88932"/>
      </a:accent4>
      <a:accent5>
        <a:srgbClr val="181B36"/>
      </a:accent5>
      <a:accent6>
        <a:srgbClr val="F3C997"/>
      </a:accent6>
      <a:hlink>
        <a:srgbClr val="D88932"/>
      </a:hlink>
      <a:folHlink>
        <a:srgbClr val="F3C9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A813B077-AD33-FC4D-9C98-492AE0C58D12}"/>
    </a:ext>
  </a:extLst>
</a:theme>
</file>

<file path=ppt/theme/theme17.xml><?xml version="1.0" encoding="utf-8"?>
<a:theme xmlns:a="http://schemas.openxmlformats.org/drawingml/2006/main" name="ER Cover">
  <a:themeElements>
    <a:clrScheme name="ERIR">
      <a:dk1>
        <a:srgbClr val="212121"/>
      </a:dk1>
      <a:lt1>
        <a:srgbClr val="FFFFFF"/>
      </a:lt1>
      <a:dk2>
        <a:srgbClr val="FEFFFF"/>
      </a:dk2>
      <a:lt2>
        <a:srgbClr val="E8E8E8"/>
      </a:lt2>
      <a:accent1>
        <a:srgbClr val="1B435F"/>
      </a:accent1>
      <a:accent2>
        <a:srgbClr val="2E6EA3"/>
      </a:accent2>
      <a:accent3>
        <a:srgbClr val="A8C8E1"/>
      </a:accent3>
      <a:accent4>
        <a:srgbClr val="1B435F"/>
      </a:accent4>
      <a:accent5>
        <a:srgbClr val="2E6EA3"/>
      </a:accent5>
      <a:accent6>
        <a:srgbClr val="181B36"/>
      </a:accent6>
      <a:hlink>
        <a:srgbClr val="2E6EA3"/>
      </a:hlink>
      <a:folHlink>
        <a:srgbClr val="A8C8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C9BC7415-7E3F-E343-B1A4-274C054F69D8}"/>
    </a:ext>
  </a:extLst>
</a:theme>
</file>

<file path=ppt/theme/theme18.xml><?xml version="1.0" encoding="utf-8"?>
<a:theme xmlns:a="http://schemas.openxmlformats.org/drawingml/2006/main" name="CRF Cover">
  <a:themeElements>
    <a:clrScheme name="CRF">
      <a:dk1>
        <a:srgbClr val="424242"/>
      </a:dk1>
      <a:lt1>
        <a:srgbClr val="FFFFFF"/>
      </a:lt1>
      <a:dk2>
        <a:srgbClr val="FEFFFF"/>
      </a:dk2>
      <a:lt2>
        <a:srgbClr val="E8E8E8"/>
      </a:lt2>
      <a:accent1>
        <a:srgbClr val="181B36"/>
      </a:accent1>
      <a:accent2>
        <a:srgbClr val="1D70B8"/>
      </a:accent2>
      <a:accent3>
        <a:srgbClr val="D8A901"/>
      </a:accent3>
      <a:accent4>
        <a:srgbClr val="181B36"/>
      </a:accent4>
      <a:accent5>
        <a:srgbClr val="1D70B8"/>
      </a:accent5>
      <a:accent6>
        <a:srgbClr val="D8A901"/>
      </a:accent6>
      <a:hlink>
        <a:srgbClr val="FEFFFF"/>
      </a:hlink>
      <a:folHlink>
        <a:srgbClr val="D8A90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83CE9024-F344-5142-A098-DC1A0344EB19}"/>
    </a:ext>
  </a:extLst>
</a:theme>
</file>

<file path=ppt/theme/theme19.xml><?xml version="1.0" encoding="utf-8"?>
<a:theme xmlns:a="http://schemas.openxmlformats.org/drawingml/2006/main" name="1_CRF Cover NEW">
  <a:themeElements>
    <a:clrScheme name="CRF">
      <a:dk1>
        <a:srgbClr val="424242"/>
      </a:dk1>
      <a:lt1>
        <a:srgbClr val="FFFFFF"/>
      </a:lt1>
      <a:dk2>
        <a:srgbClr val="FEFFFF"/>
      </a:dk2>
      <a:lt2>
        <a:srgbClr val="E8E8E8"/>
      </a:lt2>
      <a:accent1>
        <a:srgbClr val="181B36"/>
      </a:accent1>
      <a:accent2>
        <a:srgbClr val="1D70B8"/>
      </a:accent2>
      <a:accent3>
        <a:srgbClr val="D8A901"/>
      </a:accent3>
      <a:accent4>
        <a:srgbClr val="181B36"/>
      </a:accent4>
      <a:accent5>
        <a:srgbClr val="1D70B8"/>
      </a:accent5>
      <a:accent6>
        <a:srgbClr val="D8A901"/>
      </a:accent6>
      <a:hlink>
        <a:srgbClr val="FEFFFF"/>
      </a:hlink>
      <a:folHlink>
        <a:srgbClr val="D8A90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C11982E0-B4CE-4346-A6F7-AF78F8D19996}"/>
    </a:ext>
  </a:extLst>
</a:theme>
</file>

<file path=ppt/theme/theme2.xml><?xml version="1.0" encoding="utf-8"?>
<a:theme xmlns:a="http://schemas.openxmlformats.org/drawingml/2006/main" name="DIVIDER">
  <a:themeElements>
    <a:clrScheme name="CRF">
      <a:dk1>
        <a:srgbClr val="424242"/>
      </a:dk1>
      <a:lt1>
        <a:srgbClr val="FFFFFF"/>
      </a:lt1>
      <a:dk2>
        <a:srgbClr val="FEFFFF"/>
      </a:dk2>
      <a:lt2>
        <a:srgbClr val="E8E8E8"/>
      </a:lt2>
      <a:accent1>
        <a:srgbClr val="181B36"/>
      </a:accent1>
      <a:accent2>
        <a:srgbClr val="1D70B8"/>
      </a:accent2>
      <a:accent3>
        <a:srgbClr val="D8A901"/>
      </a:accent3>
      <a:accent4>
        <a:srgbClr val="181B36"/>
      </a:accent4>
      <a:accent5>
        <a:srgbClr val="1D70B8"/>
      </a:accent5>
      <a:accent6>
        <a:srgbClr val="D8A901"/>
      </a:accent6>
      <a:hlink>
        <a:srgbClr val="FEFFFF"/>
      </a:hlink>
      <a:folHlink>
        <a:srgbClr val="D8A90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B2EE8693-BCB9-4946-9CA6-EA6ACBECE716}"/>
    </a:ext>
  </a:extLst>
</a:theme>
</file>

<file path=ppt/theme/theme20.xml><?xml version="1.0" encoding="utf-8"?>
<a:theme xmlns:a="http://schemas.openxmlformats.org/drawingml/2006/main" name="CRF WORK PSYCHOLOGY NEW">
  <a:themeElements>
    <a:clrScheme name="Work Psychology">
      <a:dk1>
        <a:srgbClr val="424242"/>
      </a:dk1>
      <a:lt1>
        <a:srgbClr val="FFFFFF"/>
      </a:lt1>
      <a:dk2>
        <a:srgbClr val="FFFFFF"/>
      </a:dk2>
      <a:lt2>
        <a:srgbClr val="E8E8E8"/>
      </a:lt2>
      <a:accent1>
        <a:srgbClr val="9A7822"/>
      </a:accent1>
      <a:accent2>
        <a:srgbClr val="D6AC3A"/>
      </a:accent2>
      <a:accent3>
        <a:srgbClr val="F1DC9F"/>
      </a:accent3>
      <a:accent4>
        <a:srgbClr val="9A7822"/>
      </a:accent4>
      <a:accent5>
        <a:srgbClr val="D6AC3A"/>
      </a:accent5>
      <a:accent6>
        <a:srgbClr val="181B36"/>
      </a:accent6>
      <a:hlink>
        <a:srgbClr val="9A7822"/>
      </a:hlink>
      <a:folHlink>
        <a:srgbClr val="F1DC9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D9E1362B-4654-154B-80E7-CE41C99951D6}"/>
    </a:ext>
  </a:extLst>
</a:theme>
</file>

<file path=ppt/theme/theme21.xml><?xml version="1.0" encoding="utf-8"?>
<a:theme xmlns:a="http://schemas.openxmlformats.org/drawingml/2006/main" name="CRF OPEN NEW">
  <a:themeElements>
    <a:clrScheme name="Open">
      <a:dk1>
        <a:srgbClr val="424242"/>
      </a:dk1>
      <a:lt1>
        <a:srgbClr val="FFFFFF"/>
      </a:lt1>
      <a:dk2>
        <a:srgbClr val="FFFFFF"/>
      </a:dk2>
      <a:lt2>
        <a:srgbClr val="E8E8E8"/>
      </a:lt2>
      <a:accent1>
        <a:srgbClr val="55852C"/>
      </a:accent1>
      <a:accent2>
        <a:srgbClr val="7CAF4F"/>
      </a:accent2>
      <a:accent3>
        <a:srgbClr val="A6D48A"/>
      </a:accent3>
      <a:accent4>
        <a:srgbClr val="55852C"/>
      </a:accent4>
      <a:accent5>
        <a:srgbClr val="7CAF4F"/>
      </a:accent5>
      <a:accent6>
        <a:srgbClr val="181B36"/>
      </a:accent6>
      <a:hlink>
        <a:srgbClr val="55852C"/>
      </a:hlink>
      <a:folHlink>
        <a:srgbClr val="A6D4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BA303294-5C77-6F4E-802F-CD9576C6433B}"/>
    </a:ext>
  </a:extLst>
</a:theme>
</file>

<file path=ppt/theme/theme22.xml><?xml version="1.0" encoding="utf-8"?>
<a:theme xmlns:a="http://schemas.openxmlformats.org/drawingml/2006/main" name="CRF CUSTOM NEW">
  <a:themeElements>
    <a:clrScheme name="CUSTOM">
      <a:dk1>
        <a:srgbClr val="424242"/>
      </a:dk1>
      <a:lt1>
        <a:srgbClr val="FFFFFF"/>
      </a:lt1>
      <a:dk2>
        <a:srgbClr val="FFFFFF"/>
      </a:dk2>
      <a:lt2>
        <a:srgbClr val="E8E8E8"/>
      </a:lt2>
      <a:accent1>
        <a:srgbClr val="2E6E56"/>
      </a:accent1>
      <a:accent2>
        <a:srgbClr val="4FAF89"/>
      </a:accent2>
      <a:accent3>
        <a:srgbClr val="9EDAC4"/>
      </a:accent3>
      <a:accent4>
        <a:srgbClr val="181B36"/>
      </a:accent4>
      <a:accent5>
        <a:srgbClr val="4FAF89"/>
      </a:accent5>
      <a:accent6>
        <a:srgbClr val="9EDAC4"/>
      </a:accent6>
      <a:hlink>
        <a:srgbClr val="2E6E56"/>
      </a:hlink>
      <a:folHlink>
        <a:srgbClr val="9EDA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BDFCC088-4232-224B-AE35-B07F7BBD3E67}"/>
    </a:ext>
  </a:extLst>
</a:theme>
</file>

<file path=ppt/theme/theme23.xml><?xml version="1.0" encoding="utf-8"?>
<a:theme xmlns:a="http://schemas.openxmlformats.org/drawingml/2006/main" name="CRF AI SUITE NEW">
  <a:themeElements>
    <a:clrScheme name="AI Suite">
      <a:dk1>
        <a:srgbClr val="424242"/>
      </a:dk1>
      <a:lt1>
        <a:srgbClr val="FFFFFF"/>
      </a:lt1>
      <a:dk2>
        <a:srgbClr val="FFFFFF"/>
      </a:dk2>
      <a:lt2>
        <a:srgbClr val="E8E8E8"/>
      </a:lt2>
      <a:accent1>
        <a:srgbClr val="0A152F"/>
      </a:accent1>
      <a:accent2>
        <a:srgbClr val="00E5FE"/>
      </a:accent2>
      <a:accent3>
        <a:srgbClr val="0176FE"/>
      </a:accent3>
      <a:accent4>
        <a:srgbClr val="0A152F"/>
      </a:accent4>
      <a:accent5>
        <a:srgbClr val="00E5FE"/>
      </a:accent5>
      <a:accent6>
        <a:srgbClr val="0176FE"/>
      </a:accent6>
      <a:hlink>
        <a:srgbClr val="00E5FE"/>
      </a:hlink>
      <a:folHlink>
        <a:srgbClr val="00E5F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E7FBE0D6-D1CE-854E-BB24-F7CFB3F677DF}"/>
    </a:ext>
  </a:extLst>
</a:theme>
</file>

<file path=ppt/theme/theme24.xml><?xml version="1.0" encoding="utf-8"?>
<a:theme xmlns:a="http://schemas.openxmlformats.org/drawingml/2006/main" name="1_CRF ON DEMAND NEW">
  <a:themeElements>
    <a:clrScheme name="ON DEMAND">
      <a:dk1>
        <a:srgbClr val="424242"/>
      </a:dk1>
      <a:lt1>
        <a:srgbClr val="FFFFFF"/>
      </a:lt1>
      <a:dk2>
        <a:srgbClr val="FFFFFF"/>
      </a:dk2>
      <a:lt2>
        <a:srgbClr val="E8E8E8"/>
      </a:lt2>
      <a:accent1>
        <a:srgbClr val="158E85"/>
      </a:accent1>
      <a:accent2>
        <a:srgbClr val="23D1C4"/>
      </a:accent2>
      <a:accent3>
        <a:srgbClr val="8DEAE2"/>
      </a:accent3>
      <a:accent4>
        <a:srgbClr val="181B36"/>
      </a:accent4>
      <a:accent5>
        <a:srgbClr val="23D1C4"/>
      </a:accent5>
      <a:accent6>
        <a:srgbClr val="8DEAE2"/>
      </a:accent6>
      <a:hlink>
        <a:srgbClr val="158E85"/>
      </a:hlink>
      <a:folHlink>
        <a:srgbClr val="8DEA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F464CE55-2A61-F441-BB89-7211A721BAF0}"/>
    </a:ext>
  </a:extLst>
</a:theme>
</file>

<file path=ppt/theme/theme25.xml><?xml version="1.0" encoding="utf-8"?>
<a:theme xmlns:a="http://schemas.openxmlformats.org/drawingml/2006/main" name="2_CRF ER NEW">
  <a:themeElements>
    <a:clrScheme name="ERIR">
      <a:dk1>
        <a:srgbClr val="212121"/>
      </a:dk1>
      <a:lt1>
        <a:srgbClr val="FFFFFF"/>
      </a:lt1>
      <a:dk2>
        <a:srgbClr val="FEFFFF"/>
      </a:dk2>
      <a:lt2>
        <a:srgbClr val="E8E8E8"/>
      </a:lt2>
      <a:accent1>
        <a:srgbClr val="1B435F"/>
      </a:accent1>
      <a:accent2>
        <a:srgbClr val="2E6EA3"/>
      </a:accent2>
      <a:accent3>
        <a:srgbClr val="A8C8E1"/>
      </a:accent3>
      <a:accent4>
        <a:srgbClr val="1B435F"/>
      </a:accent4>
      <a:accent5>
        <a:srgbClr val="2E6EA3"/>
      </a:accent5>
      <a:accent6>
        <a:srgbClr val="181B36"/>
      </a:accent6>
      <a:hlink>
        <a:srgbClr val="2E6EA3"/>
      </a:hlink>
      <a:folHlink>
        <a:srgbClr val="A8C8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32307D84-F9CA-CF45-99DB-22CB7BD750F2}"/>
    </a:ext>
  </a:extLst>
</a:theme>
</file>

<file path=ppt/theme/theme26.xml><?xml version="1.0" encoding="utf-8"?>
<a:theme xmlns:a="http://schemas.openxmlformats.org/drawingml/2006/main" name="3_CRF COMMUNITIES NEW">
  <a:themeElements>
    <a:clrScheme name="Communities">
      <a:dk1>
        <a:srgbClr val="424242"/>
      </a:dk1>
      <a:lt1>
        <a:srgbClr val="FFFFFF"/>
      </a:lt1>
      <a:dk2>
        <a:srgbClr val="FEFFFF"/>
      </a:dk2>
      <a:lt2>
        <a:srgbClr val="E8E8E8"/>
      </a:lt2>
      <a:accent1>
        <a:srgbClr val="F3C997"/>
      </a:accent1>
      <a:accent2>
        <a:srgbClr val="D88932"/>
      </a:accent2>
      <a:accent3>
        <a:srgbClr val="9A5D1F"/>
      </a:accent3>
      <a:accent4>
        <a:srgbClr val="D88932"/>
      </a:accent4>
      <a:accent5>
        <a:srgbClr val="181B36"/>
      </a:accent5>
      <a:accent6>
        <a:srgbClr val="F3C997"/>
      </a:accent6>
      <a:hlink>
        <a:srgbClr val="D88932"/>
      </a:hlink>
      <a:folHlink>
        <a:srgbClr val="F3C9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EF73AF5D-E36D-1D4B-B8CD-34864741F1DB}"/>
    </a:ext>
  </a:extLst>
</a:theme>
</file>

<file path=ppt/theme/theme27.xml><?xml version="1.0" encoding="utf-8"?>
<a:theme xmlns:a="http://schemas.openxmlformats.org/drawingml/2006/main" name="AI Suite Cover">
  <a:themeElements>
    <a:clrScheme name="AI Suite">
      <a:dk1>
        <a:srgbClr val="424242"/>
      </a:dk1>
      <a:lt1>
        <a:srgbClr val="FFFFFF"/>
      </a:lt1>
      <a:dk2>
        <a:srgbClr val="FFFFFF"/>
      </a:dk2>
      <a:lt2>
        <a:srgbClr val="E8E8E8"/>
      </a:lt2>
      <a:accent1>
        <a:srgbClr val="0A152F"/>
      </a:accent1>
      <a:accent2>
        <a:srgbClr val="00E5FE"/>
      </a:accent2>
      <a:accent3>
        <a:srgbClr val="0176FE"/>
      </a:accent3>
      <a:accent4>
        <a:srgbClr val="0A152F"/>
      </a:accent4>
      <a:accent5>
        <a:srgbClr val="00E5FE"/>
      </a:accent5>
      <a:accent6>
        <a:srgbClr val="0176FE"/>
      </a:accent6>
      <a:hlink>
        <a:srgbClr val="00E5FE"/>
      </a:hlink>
      <a:folHlink>
        <a:srgbClr val="00E5F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A750E88B-9655-9C4E-A111-455291EAFA46}"/>
    </a:ext>
  </a:extLst>
</a:theme>
</file>

<file path=ppt/theme/theme28.xml><?xml version="1.0" encoding="utf-8"?>
<a:theme xmlns:a="http://schemas.openxmlformats.org/drawingml/2006/main" name="Open Cover">
  <a:themeElements>
    <a:clrScheme name="Open">
      <a:dk1>
        <a:srgbClr val="424242"/>
      </a:dk1>
      <a:lt1>
        <a:srgbClr val="FFFFFF"/>
      </a:lt1>
      <a:dk2>
        <a:srgbClr val="FFFFFF"/>
      </a:dk2>
      <a:lt2>
        <a:srgbClr val="E8E8E8"/>
      </a:lt2>
      <a:accent1>
        <a:srgbClr val="55852C"/>
      </a:accent1>
      <a:accent2>
        <a:srgbClr val="7CAF4F"/>
      </a:accent2>
      <a:accent3>
        <a:srgbClr val="A6D48A"/>
      </a:accent3>
      <a:accent4>
        <a:srgbClr val="55852C"/>
      </a:accent4>
      <a:accent5>
        <a:srgbClr val="7CAF4F"/>
      </a:accent5>
      <a:accent6>
        <a:srgbClr val="181B36"/>
      </a:accent6>
      <a:hlink>
        <a:srgbClr val="55852C"/>
      </a:hlink>
      <a:folHlink>
        <a:srgbClr val="A6D4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CB60F4A8-E832-7444-83B5-512BF1A798D3}"/>
    </a:ext>
  </a:extLst>
</a:theme>
</file>

<file path=ppt/theme/theme29.xml><?xml version="1.0" encoding="utf-8"?>
<a:theme xmlns:a="http://schemas.openxmlformats.org/drawingml/2006/main" name="Work Psychology Cover">
  <a:themeElements>
    <a:clrScheme name="Work Psychology">
      <a:dk1>
        <a:srgbClr val="424242"/>
      </a:dk1>
      <a:lt1>
        <a:srgbClr val="FFFFFF"/>
      </a:lt1>
      <a:dk2>
        <a:srgbClr val="FFFFFF"/>
      </a:dk2>
      <a:lt2>
        <a:srgbClr val="E8E8E8"/>
      </a:lt2>
      <a:accent1>
        <a:srgbClr val="9A7822"/>
      </a:accent1>
      <a:accent2>
        <a:srgbClr val="D6AC3A"/>
      </a:accent2>
      <a:accent3>
        <a:srgbClr val="F1DC9F"/>
      </a:accent3>
      <a:accent4>
        <a:srgbClr val="9A7822"/>
      </a:accent4>
      <a:accent5>
        <a:srgbClr val="D6AC3A"/>
      </a:accent5>
      <a:accent6>
        <a:srgbClr val="181B36"/>
      </a:accent6>
      <a:hlink>
        <a:srgbClr val="9A7822"/>
      </a:hlink>
      <a:folHlink>
        <a:srgbClr val="F1DC9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ED94E1CB-DC30-524A-8F14-A0C7FA835217}"/>
    </a:ext>
  </a:extLst>
</a:theme>
</file>

<file path=ppt/theme/theme3.xml><?xml version="1.0" encoding="utf-8"?>
<a:theme xmlns:a="http://schemas.openxmlformats.org/drawingml/2006/main" name="1_DIVIDER">
  <a:themeElements>
    <a:clrScheme name="CRF">
      <a:dk1>
        <a:srgbClr val="424242"/>
      </a:dk1>
      <a:lt1>
        <a:srgbClr val="FFFFFF"/>
      </a:lt1>
      <a:dk2>
        <a:srgbClr val="FEFFFF"/>
      </a:dk2>
      <a:lt2>
        <a:srgbClr val="E8E8E8"/>
      </a:lt2>
      <a:accent1>
        <a:srgbClr val="181B36"/>
      </a:accent1>
      <a:accent2>
        <a:srgbClr val="1D70B8"/>
      </a:accent2>
      <a:accent3>
        <a:srgbClr val="D8A901"/>
      </a:accent3>
      <a:accent4>
        <a:srgbClr val="181B36"/>
      </a:accent4>
      <a:accent5>
        <a:srgbClr val="1D70B8"/>
      </a:accent5>
      <a:accent6>
        <a:srgbClr val="D8A901"/>
      </a:accent6>
      <a:hlink>
        <a:srgbClr val="FEFFFF"/>
      </a:hlink>
      <a:folHlink>
        <a:srgbClr val="D8A90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15537B88-E174-3249-8A6B-B6159751B64D}"/>
    </a:ext>
  </a:extLst>
</a:theme>
</file>

<file path=ppt/theme/theme30.xml><?xml version="1.0" encoding="utf-8"?>
<a:theme xmlns:a="http://schemas.openxmlformats.org/drawingml/2006/main" name="Custom Cover">
  <a:themeElements>
    <a:clrScheme name="CUSTOM">
      <a:dk1>
        <a:srgbClr val="424242"/>
      </a:dk1>
      <a:lt1>
        <a:srgbClr val="FFFFFF"/>
      </a:lt1>
      <a:dk2>
        <a:srgbClr val="FFFFFF"/>
      </a:dk2>
      <a:lt2>
        <a:srgbClr val="E8E8E8"/>
      </a:lt2>
      <a:accent1>
        <a:srgbClr val="2E6E56"/>
      </a:accent1>
      <a:accent2>
        <a:srgbClr val="4FAF89"/>
      </a:accent2>
      <a:accent3>
        <a:srgbClr val="9EDAC4"/>
      </a:accent3>
      <a:accent4>
        <a:srgbClr val="181B36"/>
      </a:accent4>
      <a:accent5>
        <a:srgbClr val="4FAF89"/>
      </a:accent5>
      <a:accent6>
        <a:srgbClr val="9EDAC4"/>
      </a:accent6>
      <a:hlink>
        <a:srgbClr val="2E6E56"/>
      </a:hlink>
      <a:folHlink>
        <a:srgbClr val="9EDA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4B6FFDEB-A9AB-BF4E-8CA8-0F3379385D10}"/>
    </a:ext>
  </a:extLst>
</a:theme>
</file>

<file path=ppt/theme/theme31.xml><?xml version="1.0" encoding="utf-8"?>
<a:theme xmlns:a="http://schemas.openxmlformats.org/drawingml/2006/main" name="On Demand Cover">
  <a:themeElements>
    <a:clrScheme name="ON DEMAND">
      <a:dk1>
        <a:srgbClr val="424242"/>
      </a:dk1>
      <a:lt1>
        <a:srgbClr val="FFFFFF"/>
      </a:lt1>
      <a:dk2>
        <a:srgbClr val="FFFFFF"/>
      </a:dk2>
      <a:lt2>
        <a:srgbClr val="E8E8E8"/>
      </a:lt2>
      <a:accent1>
        <a:srgbClr val="158E85"/>
      </a:accent1>
      <a:accent2>
        <a:srgbClr val="23D1C4"/>
      </a:accent2>
      <a:accent3>
        <a:srgbClr val="8DEAE2"/>
      </a:accent3>
      <a:accent4>
        <a:srgbClr val="181B36"/>
      </a:accent4>
      <a:accent5>
        <a:srgbClr val="23D1C4"/>
      </a:accent5>
      <a:accent6>
        <a:srgbClr val="8DEAE2"/>
      </a:accent6>
      <a:hlink>
        <a:srgbClr val="158E85"/>
      </a:hlink>
      <a:folHlink>
        <a:srgbClr val="8DEA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3E0FB64E-F5F1-5F4E-B89F-5F371A0E18C3}"/>
    </a:ext>
  </a:extLst>
</a:theme>
</file>

<file path=ppt/theme/theme32.xml><?xml version="1.0" encoding="utf-8"?>
<a:theme xmlns:a="http://schemas.openxmlformats.org/drawingml/2006/main" name="ER Back">
  <a:themeElements>
    <a:clrScheme name="ERIR">
      <a:dk1>
        <a:srgbClr val="212121"/>
      </a:dk1>
      <a:lt1>
        <a:srgbClr val="FFFFFF"/>
      </a:lt1>
      <a:dk2>
        <a:srgbClr val="FEFFFF"/>
      </a:dk2>
      <a:lt2>
        <a:srgbClr val="E8E8E8"/>
      </a:lt2>
      <a:accent1>
        <a:srgbClr val="1B435F"/>
      </a:accent1>
      <a:accent2>
        <a:srgbClr val="2E6EA3"/>
      </a:accent2>
      <a:accent3>
        <a:srgbClr val="A8C8E1"/>
      </a:accent3>
      <a:accent4>
        <a:srgbClr val="1B435F"/>
      </a:accent4>
      <a:accent5>
        <a:srgbClr val="2E6EA3"/>
      </a:accent5>
      <a:accent6>
        <a:srgbClr val="181B36"/>
      </a:accent6>
      <a:hlink>
        <a:srgbClr val="2E6EA3"/>
      </a:hlink>
      <a:folHlink>
        <a:srgbClr val="A8C8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06B402A1-CE26-1444-AF96-8C5A23021A5C}"/>
    </a:ext>
  </a:extLst>
</a:theme>
</file>

<file path=ppt/theme/theme33.xml><?xml version="1.0" encoding="utf-8"?>
<a:theme xmlns:a="http://schemas.openxmlformats.org/drawingml/2006/main" name="On Demand Back">
  <a:themeElements>
    <a:clrScheme name="ON DEMAND">
      <a:dk1>
        <a:srgbClr val="424242"/>
      </a:dk1>
      <a:lt1>
        <a:srgbClr val="FFFFFF"/>
      </a:lt1>
      <a:dk2>
        <a:srgbClr val="FFFFFF"/>
      </a:dk2>
      <a:lt2>
        <a:srgbClr val="E8E8E8"/>
      </a:lt2>
      <a:accent1>
        <a:srgbClr val="158E85"/>
      </a:accent1>
      <a:accent2>
        <a:srgbClr val="23D1C4"/>
      </a:accent2>
      <a:accent3>
        <a:srgbClr val="8DEAE2"/>
      </a:accent3>
      <a:accent4>
        <a:srgbClr val="181B36"/>
      </a:accent4>
      <a:accent5>
        <a:srgbClr val="23D1C4"/>
      </a:accent5>
      <a:accent6>
        <a:srgbClr val="8DEAE2"/>
      </a:accent6>
      <a:hlink>
        <a:srgbClr val="158E85"/>
      </a:hlink>
      <a:folHlink>
        <a:srgbClr val="8DEA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8D5A8B7C-1B3D-C84C-8B9B-B14851A8D43D}"/>
    </a:ext>
  </a:extLst>
</a:theme>
</file>

<file path=ppt/theme/theme34.xml><?xml version="1.0" encoding="utf-8"?>
<a:theme xmlns:a="http://schemas.openxmlformats.org/drawingml/2006/main" name="AI SUITE BACK">
  <a:themeElements>
    <a:clrScheme name="AI Suite">
      <a:dk1>
        <a:srgbClr val="424242"/>
      </a:dk1>
      <a:lt1>
        <a:srgbClr val="FFFFFF"/>
      </a:lt1>
      <a:dk2>
        <a:srgbClr val="FFFFFF"/>
      </a:dk2>
      <a:lt2>
        <a:srgbClr val="E8E8E8"/>
      </a:lt2>
      <a:accent1>
        <a:srgbClr val="0A152F"/>
      </a:accent1>
      <a:accent2>
        <a:srgbClr val="00E5FE"/>
      </a:accent2>
      <a:accent3>
        <a:srgbClr val="0176FE"/>
      </a:accent3>
      <a:accent4>
        <a:srgbClr val="0A152F"/>
      </a:accent4>
      <a:accent5>
        <a:srgbClr val="00E5FE"/>
      </a:accent5>
      <a:accent6>
        <a:srgbClr val="0176FE"/>
      </a:accent6>
      <a:hlink>
        <a:srgbClr val="00E5FE"/>
      </a:hlink>
      <a:folHlink>
        <a:srgbClr val="00E5F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234FAE76-BE53-104E-B38B-658EE99F2436}"/>
    </a:ext>
  </a:extLst>
</a:theme>
</file>

<file path=ppt/theme/theme35.xml><?xml version="1.0" encoding="utf-8"?>
<a:theme xmlns:a="http://schemas.openxmlformats.org/drawingml/2006/main" name="CUSTOM BACK">
  <a:themeElements>
    <a:clrScheme name="CUSTOM">
      <a:dk1>
        <a:srgbClr val="424242"/>
      </a:dk1>
      <a:lt1>
        <a:srgbClr val="FFFFFF"/>
      </a:lt1>
      <a:dk2>
        <a:srgbClr val="FFFFFF"/>
      </a:dk2>
      <a:lt2>
        <a:srgbClr val="E8E8E8"/>
      </a:lt2>
      <a:accent1>
        <a:srgbClr val="2E6E56"/>
      </a:accent1>
      <a:accent2>
        <a:srgbClr val="4FAF89"/>
      </a:accent2>
      <a:accent3>
        <a:srgbClr val="9EDAC4"/>
      </a:accent3>
      <a:accent4>
        <a:srgbClr val="181B36"/>
      </a:accent4>
      <a:accent5>
        <a:srgbClr val="4FAF89"/>
      </a:accent5>
      <a:accent6>
        <a:srgbClr val="9EDAC4"/>
      </a:accent6>
      <a:hlink>
        <a:srgbClr val="2E6E56"/>
      </a:hlink>
      <a:folHlink>
        <a:srgbClr val="9EDA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CA119B4D-6DBE-2045-B539-FAE1A1537126}"/>
    </a:ext>
  </a:extLst>
</a:theme>
</file>

<file path=ppt/theme/theme36.xml><?xml version="1.0" encoding="utf-8"?>
<a:theme xmlns:a="http://schemas.openxmlformats.org/drawingml/2006/main" name="CRF BACK">
  <a:themeElements>
    <a:clrScheme name="CRF">
      <a:dk1>
        <a:srgbClr val="424242"/>
      </a:dk1>
      <a:lt1>
        <a:srgbClr val="FFFFFF"/>
      </a:lt1>
      <a:dk2>
        <a:srgbClr val="FEFFFF"/>
      </a:dk2>
      <a:lt2>
        <a:srgbClr val="E8E8E8"/>
      </a:lt2>
      <a:accent1>
        <a:srgbClr val="181B36"/>
      </a:accent1>
      <a:accent2>
        <a:srgbClr val="1D70B8"/>
      </a:accent2>
      <a:accent3>
        <a:srgbClr val="D8A901"/>
      </a:accent3>
      <a:accent4>
        <a:srgbClr val="181B36"/>
      </a:accent4>
      <a:accent5>
        <a:srgbClr val="1D70B8"/>
      </a:accent5>
      <a:accent6>
        <a:srgbClr val="D8A901"/>
      </a:accent6>
      <a:hlink>
        <a:srgbClr val="FEFFFF"/>
      </a:hlink>
      <a:folHlink>
        <a:srgbClr val="D8A90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25451C66-BB36-CE44-B8D9-5E56B31FCFBB}"/>
    </a:ext>
  </a:extLst>
</a:theme>
</file>

<file path=ppt/theme/theme37.xml><?xml version="1.0" encoding="utf-8"?>
<a:theme xmlns:a="http://schemas.openxmlformats.org/drawingml/2006/main" name="WORK PSYCHOLOGY BACK">
  <a:themeElements>
    <a:clrScheme name="Work Psychology">
      <a:dk1>
        <a:srgbClr val="424242"/>
      </a:dk1>
      <a:lt1>
        <a:srgbClr val="FFFFFF"/>
      </a:lt1>
      <a:dk2>
        <a:srgbClr val="FFFFFF"/>
      </a:dk2>
      <a:lt2>
        <a:srgbClr val="E8E8E8"/>
      </a:lt2>
      <a:accent1>
        <a:srgbClr val="9A7822"/>
      </a:accent1>
      <a:accent2>
        <a:srgbClr val="D6AC3A"/>
      </a:accent2>
      <a:accent3>
        <a:srgbClr val="F1DC9F"/>
      </a:accent3>
      <a:accent4>
        <a:srgbClr val="9A7822"/>
      </a:accent4>
      <a:accent5>
        <a:srgbClr val="D6AC3A"/>
      </a:accent5>
      <a:accent6>
        <a:srgbClr val="181B36"/>
      </a:accent6>
      <a:hlink>
        <a:srgbClr val="9A7822"/>
      </a:hlink>
      <a:folHlink>
        <a:srgbClr val="F1DC9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D907593D-7FED-3641-9292-0EB5513D2F1F}"/>
    </a:ext>
  </a:extLst>
</a:theme>
</file>

<file path=ppt/theme/theme38.xml><?xml version="1.0" encoding="utf-8"?>
<a:theme xmlns:a="http://schemas.openxmlformats.org/drawingml/2006/main" name="COMMUNITIES BACK">
  <a:themeElements>
    <a:clrScheme name="Communities">
      <a:dk1>
        <a:srgbClr val="424242"/>
      </a:dk1>
      <a:lt1>
        <a:srgbClr val="FFFFFF"/>
      </a:lt1>
      <a:dk2>
        <a:srgbClr val="FEFFFF"/>
      </a:dk2>
      <a:lt2>
        <a:srgbClr val="E8E8E8"/>
      </a:lt2>
      <a:accent1>
        <a:srgbClr val="F3C997"/>
      </a:accent1>
      <a:accent2>
        <a:srgbClr val="D88932"/>
      </a:accent2>
      <a:accent3>
        <a:srgbClr val="9A5D1F"/>
      </a:accent3>
      <a:accent4>
        <a:srgbClr val="D88932"/>
      </a:accent4>
      <a:accent5>
        <a:srgbClr val="181B36"/>
      </a:accent5>
      <a:accent6>
        <a:srgbClr val="F3C997"/>
      </a:accent6>
      <a:hlink>
        <a:srgbClr val="D88932"/>
      </a:hlink>
      <a:folHlink>
        <a:srgbClr val="F3C9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E2F177A5-48B0-6544-AD6A-5AAB11592F31}"/>
    </a:ext>
  </a:extLst>
</a:theme>
</file>

<file path=ppt/theme/theme39.xml><?xml version="1.0" encoding="utf-8"?>
<a:theme xmlns:a="http://schemas.openxmlformats.org/drawingml/2006/main" name="OPEN BACK">
  <a:themeElements>
    <a:clrScheme name="Open">
      <a:dk1>
        <a:srgbClr val="424242"/>
      </a:dk1>
      <a:lt1>
        <a:srgbClr val="FFFFFF"/>
      </a:lt1>
      <a:dk2>
        <a:srgbClr val="FFFFFF"/>
      </a:dk2>
      <a:lt2>
        <a:srgbClr val="E8E8E8"/>
      </a:lt2>
      <a:accent1>
        <a:srgbClr val="55852C"/>
      </a:accent1>
      <a:accent2>
        <a:srgbClr val="7CAF4F"/>
      </a:accent2>
      <a:accent3>
        <a:srgbClr val="A6D48A"/>
      </a:accent3>
      <a:accent4>
        <a:srgbClr val="55852C"/>
      </a:accent4>
      <a:accent5>
        <a:srgbClr val="7CAF4F"/>
      </a:accent5>
      <a:accent6>
        <a:srgbClr val="181B36"/>
      </a:accent6>
      <a:hlink>
        <a:srgbClr val="55852C"/>
      </a:hlink>
      <a:folHlink>
        <a:srgbClr val="A6D4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8B8AFD-45A4-AD41-A865-8ACA65F4D532}" vid="{42FE2BF8-BCB1-4C41-9CDB-F097919E6940}"/>
    </a:ext>
  </a:extLst>
</a:theme>
</file>

<file path=ppt/theme/theme4.xml><?xml version="1.0" encoding="utf-8"?>
<a:theme xmlns:a="http://schemas.openxmlformats.org/drawingml/2006/main" name="2_CRF Theme">
  <a:themeElements>
    <a:clrScheme name="CRF">
      <a:dk1>
        <a:srgbClr val="424242"/>
      </a:dk1>
      <a:lt1>
        <a:srgbClr val="FFFFFF"/>
      </a:lt1>
      <a:dk2>
        <a:srgbClr val="FEFFFF"/>
      </a:dk2>
      <a:lt2>
        <a:srgbClr val="E8E8E8"/>
      </a:lt2>
      <a:accent1>
        <a:srgbClr val="181B36"/>
      </a:accent1>
      <a:accent2>
        <a:srgbClr val="1D70B8"/>
      </a:accent2>
      <a:accent3>
        <a:srgbClr val="D8A901"/>
      </a:accent3>
      <a:accent4>
        <a:srgbClr val="181B36"/>
      </a:accent4>
      <a:accent5>
        <a:srgbClr val="1D70B8"/>
      </a:accent5>
      <a:accent6>
        <a:srgbClr val="D8A901"/>
      </a:accent6>
      <a:hlink>
        <a:srgbClr val="FEFFFF"/>
      </a:hlink>
      <a:folHlink>
        <a:srgbClr val="D8A90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2E7087E6-3CA0-9E4E-BB18-F18DEE9AA802}"/>
    </a:ext>
  </a:ext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Communities Theme">
  <a:themeElements>
    <a:clrScheme name="Communities">
      <a:dk1>
        <a:srgbClr val="424242"/>
      </a:dk1>
      <a:lt1>
        <a:srgbClr val="FFFFFF"/>
      </a:lt1>
      <a:dk2>
        <a:srgbClr val="FEFFFF"/>
      </a:dk2>
      <a:lt2>
        <a:srgbClr val="E8E8E8"/>
      </a:lt2>
      <a:accent1>
        <a:srgbClr val="F3C997"/>
      </a:accent1>
      <a:accent2>
        <a:srgbClr val="D88932"/>
      </a:accent2>
      <a:accent3>
        <a:srgbClr val="9A5D1F"/>
      </a:accent3>
      <a:accent4>
        <a:srgbClr val="D88932"/>
      </a:accent4>
      <a:accent5>
        <a:srgbClr val="181B36"/>
      </a:accent5>
      <a:accent6>
        <a:srgbClr val="F3C997"/>
      </a:accent6>
      <a:hlink>
        <a:srgbClr val="D88932"/>
      </a:hlink>
      <a:folHlink>
        <a:srgbClr val="F3C99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86B673B3-AA1D-F74B-87A6-A6BD45E82165}"/>
    </a:ext>
  </a:extLst>
</a:theme>
</file>

<file path=ppt/theme/theme6.xml><?xml version="1.0" encoding="utf-8"?>
<a:theme xmlns:a="http://schemas.openxmlformats.org/drawingml/2006/main" name="ER Theme">
  <a:themeElements>
    <a:clrScheme name="ERIR">
      <a:dk1>
        <a:srgbClr val="212121"/>
      </a:dk1>
      <a:lt1>
        <a:srgbClr val="FFFFFF"/>
      </a:lt1>
      <a:dk2>
        <a:srgbClr val="FEFFFF"/>
      </a:dk2>
      <a:lt2>
        <a:srgbClr val="E8E8E8"/>
      </a:lt2>
      <a:accent1>
        <a:srgbClr val="1B435F"/>
      </a:accent1>
      <a:accent2>
        <a:srgbClr val="2E6EA3"/>
      </a:accent2>
      <a:accent3>
        <a:srgbClr val="A8C8E1"/>
      </a:accent3>
      <a:accent4>
        <a:srgbClr val="1B435F"/>
      </a:accent4>
      <a:accent5>
        <a:srgbClr val="2E6EA3"/>
      </a:accent5>
      <a:accent6>
        <a:srgbClr val="181B36"/>
      </a:accent6>
      <a:hlink>
        <a:srgbClr val="2E6EA3"/>
      </a:hlink>
      <a:folHlink>
        <a:srgbClr val="A8C8E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686A28E6-1A71-F44C-9E91-620F78CED5C4}"/>
    </a:ext>
  </a:extLst>
</a:theme>
</file>

<file path=ppt/theme/theme7.xml><?xml version="1.0" encoding="utf-8"?>
<a:theme xmlns:a="http://schemas.openxmlformats.org/drawingml/2006/main" name="CRF Theme">
  <a:themeElements>
    <a:clrScheme name="CRF">
      <a:dk1>
        <a:srgbClr val="424242"/>
      </a:dk1>
      <a:lt1>
        <a:srgbClr val="FFFFFF"/>
      </a:lt1>
      <a:dk2>
        <a:srgbClr val="FEFFFF"/>
      </a:dk2>
      <a:lt2>
        <a:srgbClr val="E8E8E8"/>
      </a:lt2>
      <a:accent1>
        <a:srgbClr val="181B36"/>
      </a:accent1>
      <a:accent2>
        <a:srgbClr val="1D70B8"/>
      </a:accent2>
      <a:accent3>
        <a:srgbClr val="D8A901"/>
      </a:accent3>
      <a:accent4>
        <a:srgbClr val="181B36"/>
      </a:accent4>
      <a:accent5>
        <a:srgbClr val="1D70B8"/>
      </a:accent5>
      <a:accent6>
        <a:srgbClr val="D8A901"/>
      </a:accent6>
      <a:hlink>
        <a:srgbClr val="FEFFFF"/>
      </a:hlink>
      <a:folHlink>
        <a:srgbClr val="D8A90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96798E31-3629-134E-90E7-A0789E8FC675}"/>
    </a:ext>
  </a:extLst>
</a:theme>
</file>

<file path=ppt/theme/theme8.xml><?xml version="1.0" encoding="utf-8"?>
<a:theme xmlns:a="http://schemas.openxmlformats.org/drawingml/2006/main" name="3_CRF Theme CRF LOGO FILL">
  <a:themeElements>
    <a:clrScheme name="CRF">
      <a:dk1>
        <a:srgbClr val="424242"/>
      </a:dk1>
      <a:lt1>
        <a:srgbClr val="FFFFFF"/>
      </a:lt1>
      <a:dk2>
        <a:srgbClr val="FEFFFF"/>
      </a:dk2>
      <a:lt2>
        <a:srgbClr val="E8E8E8"/>
      </a:lt2>
      <a:accent1>
        <a:srgbClr val="181B36"/>
      </a:accent1>
      <a:accent2>
        <a:srgbClr val="1D70B8"/>
      </a:accent2>
      <a:accent3>
        <a:srgbClr val="D8A901"/>
      </a:accent3>
      <a:accent4>
        <a:srgbClr val="181B36"/>
      </a:accent4>
      <a:accent5>
        <a:srgbClr val="1D70B8"/>
      </a:accent5>
      <a:accent6>
        <a:srgbClr val="D8A901"/>
      </a:accent6>
      <a:hlink>
        <a:srgbClr val="FEFFFF"/>
      </a:hlink>
      <a:folHlink>
        <a:srgbClr val="D8A90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A4433561-E2DA-7144-8985-9912C7EEE964}"/>
    </a:ext>
  </a:extLst>
</a:theme>
</file>

<file path=ppt/theme/theme9.xml><?xml version="1.0" encoding="utf-8"?>
<a:theme xmlns:a="http://schemas.openxmlformats.org/drawingml/2006/main" name="4_CRF Theme LOGO OUTLINE">
  <a:themeElements>
    <a:clrScheme name="CRF">
      <a:dk1>
        <a:srgbClr val="424242"/>
      </a:dk1>
      <a:lt1>
        <a:srgbClr val="FFFFFF"/>
      </a:lt1>
      <a:dk2>
        <a:srgbClr val="FEFFFF"/>
      </a:dk2>
      <a:lt2>
        <a:srgbClr val="E8E8E8"/>
      </a:lt2>
      <a:accent1>
        <a:srgbClr val="181B36"/>
      </a:accent1>
      <a:accent2>
        <a:srgbClr val="1D70B8"/>
      </a:accent2>
      <a:accent3>
        <a:srgbClr val="D8A901"/>
      </a:accent3>
      <a:accent4>
        <a:srgbClr val="181B36"/>
      </a:accent4>
      <a:accent5>
        <a:srgbClr val="1D70B8"/>
      </a:accent5>
      <a:accent6>
        <a:srgbClr val="D8A901"/>
      </a:accent6>
      <a:hlink>
        <a:srgbClr val="FEFFFF"/>
      </a:hlink>
      <a:folHlink>
        <a:srgbClr val="D8A90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E8B8AFD-45A4-AD41-A865-8ACA65F4D532}" vid="{47DDDDBD-ECE6-824B-80BB-714C6B952A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9822cd0-cdcb-4ae5-b886-0bb5b987959a">
      <Terms xmlns="http://schemas.microsoft.com/office/infopath/2007/PartnerControls"/>
    </lcf76f155ced4ddcb4097134ff3c332f>
    <TaxCatchAll xmlns="240b3d13-c856-4c2d-ba22-0ace5ac82f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48643C5303384F95FB8A82C9325ACD" ma:contentTypeVersion="13" ma:contentTypeDescription="Create a new document." ma:contentTypeScope="" ma:versionID="c25251cf43c0a4a5d6a1ec137513552c">
  <xsd:schema xmlns:xsd="http://www.w3.org/2001/XMLSchema" xmlns:xs="http://www.w3.org/2001/XMLSchema" xmlns:p="http://schemas.microsoft.com/office/2006/metadata/properties" xmlns:ns2="79822cd0-cdcb-4ae5-b886-0bb5b987959a" xmlns:ns3="240b3d13-c856-4c2d-ba22-0ace5ac82fc3" targetNamespace="http://schemas.microsoft.com/office/2006/metadata/properties" ma:root="true" ma:fieldsID="0ace3a9e7ffe20010b1bf36c4b69a682" ns2:_="" ns3:_="">
    <xsd:import namespace="79822cd0-cdcb-4ae5-b886-0bb5b987959a"/>
    <xsd:import namespace="240b3d13-c856-4c2d-ba22-0ace5ac82fc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822cd0-cdcb-4ae5-b886-0bb5b98795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75f9d35-eff7-44cb-a38b-cc6a572c9f3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0b3d13-c856-4c2d-ba22-0ace5ac82f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5ea19f-345b-49bb-b329-a969e6a210e3}" ma:internalName="TaxCatchAll" ma:showField="CatchAllData" ma:web="240b3d13-c856-4c2d-ba22-0ace5ac82f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6470D7-FEA9-44BE-AFA6-FCBA7E0F9ACC}">
  <ds:schemaRefs>
    <ds:schemaRef ds:uri="http://purl.org/dc/elements/1.1/"/>
    <ds:schemaRef ds:uri="http://schemas.openxmlformats.org/package/2006/metadata/core-properties"/>
    <ds:schemaRef ds:uri="79822cd0-cdcb-4ae5-b886-0bb5b987959a"/>
    <ds:schemaRef ds:uri="http://schemas.microsoft.com/office/2006/documentManagement/types"/>
    <ds:schemaRef ds:uri="http://schemas.microsoft.com/office/infopath/2007/PartnerControls"/>
    <ds:schemaRef ds:uri="http://schemas.microsoft.com/office/2006/metadata/properties"/>
    <ds:schemaRef ds:uri="http://purl.org/dc/dcmitype/"/>
    <ds:schemaRef ds:uri="240b3d13-c856-4c2d-ba22-0ace5ac82fc3"/>
    <ds:schemaRef ds:uri="http://www.w3.org/XML/1998/namespace"/>
    <ds:schemaRef ds:uri="http://purl.org/dc/terms/"/>
    <ds:schemaRef ds:uri="202ad8ab-3205-4b77-9db3-b652b1f8aa49"/>
    <ds:schemaRef ds:uri="5ad11310-5ce3-424f-957e-16b0dfa2b2f6"/>
  </ds:schemaRefs>
</ds:datastoreItem>
</file>

<file path=customXml/itemProps2.xml><?xml version="1.0" encoding="utf-8"?>
<ds:datastoreItem xmlns:ds="http://schemas.openxmlformats.org/officeDocument/2006/customXml" ds:itemID="{69611822-FFB2-45DF-BD69-CC5A9D5FD6B7}">
  <ds:schemaRefs>
    <ds:schemaRef ds:uri="http://schemas.microsoft.com/sharepoint/v3/contenttype/forms"/>
  </ds:schemaRefs>
</ds:datastoreItem>
</file>

<file path=customXml/itemProps3.xml><?xml version="1.0" encoding="utf-8"?>
<ds:datastoreItem xmlns:ds="http://schemas.openxmlformats.org/officeDocument/2006/customXml" ds:itemID="{4FF1B625-F546-455F-B934-7A33239FB511}"/>
</file>

<file path=docProps/app.xml><?xml version="1.0" encoding="utf-8"?>
<Properties xmlns="http://schemas.openxmlformats.org/officeDocument/2006/extended-properties" xmlns:vt="http://schemas.openxmlformats.org/officeDocument/2006/docPropsVTypes">
  <Template>_CRF DECK</Template>
  <TotalTime>80</TotalTime>
  <Words>2626</Words>
  <Application>Microsoft Office PowerPoint</Application>
  <PresentationFormat>Widescreen</PresentationFormat>
  <Paragraphs>153</Paragraphs>
  <Slides>13</Slides>
  <Notes>12</Notes>
  <HiddenSlides>0</HiddenSlides>
  <MMClips>0</MMClips>
  <ScaleCrop>false</ScaleCrop>
  <HeadingPairs>
    <vt:vector size="6" baseType="variant">
      <vt:variant>
        <vt:lpstr>Fonts Used</vt:lpstr>
      </vt:variant>
      <vt:variant>
        <vt:i4>9</vt:i4>
      </vt:variant>
      <vt:variant>
        <vt:lpstr>Theme</vt:lpstr>
      </vt:variant>
      <vt:variant>
        <vt:i4>39</vt:i4>
      </vt:variant>
      <vt:variant>
        <vt:lpstr>Slide Titles</vt:lpstr>
      </vt:variant>
      <vt:variant>
        <vt:i4>13</vt:i4>
      </vt:variant>
    </vt:vector>
  </HeadingPairs>
  <TitlesOfParts>
    <vt:vector size="61" baseType="lpstr">
      <vt:lpstr>Museo Sans 100</vt:lpstr>
      <vt:lpstr>Tahoma</vt:lpstr>
      <vt:lpstr>Museo Sans 500</vt:lpstr>
      <vt:lpstr>Museo Sans 700</vt:lpstr>
      <vt:lpstr>Aptos</vt:lpstr>
      <vt:lpstr>Museo Sans 300</vt:lpstr>
      <vt:lpstr>Arial</vt:lpstr>
      <vt:lpstr>Rounded Mplus 1c ExtraBold</vt:lpstr>
      <vt:lpstr>Calibri</vt:lpstr>
      <vt:lpstr>2_CRF Theme</vt:lpstr>
      <vt:lpstr>DIVIDER</vt:lpstr>
      <vt:lpstr>1_DIVIDER</vt:lpstr>
      <vt:lpstr>2_CRF Theme</vt:lpstr>
      <vt:lpstr>Communities Theme</vt:lpstr>
      <vt:lpstr>ER Theme</vt:lpstr>
      <vt:lpstr>CRF Theme</vt:lpstr>
      <vt:lpstr>3_CRF Theme CRF LOGO FILL</vt:lpstr>
      <vt:lpstr>4_CRF Theme LOGO OUTLINE</vt:lpstr>
      <vt:lpstr>Events CRF Theme</vt:lpstr>
      <vt:lpstr>AI Suite Theme</vt:lpstr>
      <vt:lpstr>BLANK</vt:lpstr>
      <vt:lpstr>Open Theme</vt:lpstr>
      <vt:lpstr>Work Psychology Theme</vt:lpstr>
      <vt:lpstr>On Demand Theme</vt:lpstr>
      <vt:lpstr>Communities Cover</vt:lpstr>
      <vt:lpstr>ER Cover</vt:lpstr>
      <vt:lpstr>CRF Cover</vt:lpstr>
      <vt:lpstr>1_CRF Cover NEW</vt:lpstr>
      <vt:lpstr>CRF WORK PSYCHOLOGY NEW</vt:lpstr>
      <vt:lpstr>CRF OPEN NEW</vt:lpstr>
      <vt:lpstr>CRF CUSTOM NEW</vt:lpstr>
      <vt:lpstr>CRF AI SUITE NEW</vt:lpstr>
      <vt:lpstr>1_CRF ON DEMAND NEW</vt:lpstr>
      <vt:lpstr>2_CRF ER NEW</vt:lpstr>
      <vt:lpstr>3_CRF COMMUNITIES NEW</vt:lpstr>
      <vt:lpstr>AI Suite Cover</vt:lpstr>
      <vt:lpstr>Open Cover</vt:lpstr>
      <vt:lpstr>Work Psychology Cover</vt:lpstr>
      <vt:lpstr>Custom Cover</vt:lpstr>
      <vt:lpstr>On Demand Cover</vt:lpstr>
      <vt:lpstr>ER Back</vt:lpstr>
      <vt:lpstr>On Demand Back</vt:lpstr>
      <vt:lpstr>AI SUITE BACK</vt:lpstr>
      <vt:lpstr>CUSTOM BACK</vt:lpstr>
      <vt:lpstr>CRF BACK</vt:lpstr>
      <vt:lpstr>WORK PSYCHOLOGY BACK</vt:lpstr>
      <vt:lpstr>COMMUNITIES BACK</vt:lpstr>
      <vt:lpstr>OPEN BACK</vt:lpstr>
      <vt:lpstr>The HR Function and Risk Management: Navigating Complexity with Resilience</vt:lpstr>
      <vt:lpstr>Introduction</vt:lpstr>
      <vt:lpstr>Where enterprise value has shifted and why risk oversight must follow</vt:lpstr>
      <vt:lpstr>The changing dynamics of enterprise risk and the limits of prediction</vt:lpstr>
      <vt:lpstr>From predictive risk management to organisational risk capability</vt:lpstr>
      <vt:lpstr>The role of the board</vt:lpstr>
      <vt:lpstr>The role of the HR leader</vt:lpstr>
      <vt:lpstr>Case Studies: the four roles</vt:lpstr>
      <vt:lpstr>Engaging with enterprise risk: employee relations</vt:lpstr>
      <vt:lpstr>Engaging with enterprise risk: cyber and technology</vt:lpstr>
      <vt:lpstr>Engaging with enterprise risk: talent</vt:lpstr>
      <vt:lpstr>The Conditions, Signals, Actions Framework</vt:lpstr>
      <vt:lpstr>The HR Function and Risk Management: Navigating Complexity with Resilience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 Pemberton</dc:creator>
  <cp:lastModifiedBy>Will Pemberton</cp:lastModifiedBy>
  <cp:revision>4</cp:revision>
  <dcterms:created xsi:type="dcterms:W3CDTF">2026-04-02T12:25:19Z</dcterms:created>
  <dcterms:modified xsi:type="dcterms:W3CDTF">2026-04-02T15:46:11Z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0x0101000448643C5303384F95FB8A82C9325ACD</vt:lpwstr>
  </property>
  <property fmtid="{D5CDD505-2E9C-101B-9397-08002B2CF9AE}" pid="3" name="MediaServiceImageTags">
    <vt:lpwstr/>
  </property>
</Properties>
</file>