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5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6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7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8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9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10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11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12.xml" ContentType="application/vnd.openxmlformats-officedocument.theme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3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14.xml" ContentType="application/vnd.openxmlformats-officedocument.theme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theme/theme15.xml" ContentType="application/vnd.openxmlformats-officedocument.theme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theme/theme16.xml" ContentType="application/vnd.openxmlformats-officedocument.theme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17.xml" ContentType="application/vnd.openxmlformats-officedocument.theme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8.xml" ContentType="application/vnd.openxmlformats-officedocument.theme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9.xml" ContentType="application/vnd.openxmlformats-officedocument.theme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theme/theme20.xml" ContentType="application/vnd.openxmlformats-officedocument.theme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theme/theme21.xml" ContentType="application/vnd.openxmlformats-officedocument.theme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22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theme/theme23.xml" ContentType="application/vnd.openxmlformats-officedocument.theme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theme/theme24.xml" ContentType="application/vnd.openxmlformats-officedocument.theme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theme/theme25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theme/theme26.xml" ContentType="application/vnd.openxmlformats-officedocument.theme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theme/theme27.xml" ContentType="application/vnd.openxmlformats-officedocument.theme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theme/theme28.xml" ContentType="application/vnd.openxmlformats-officedocument.theme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theme/theme29.xml" ContentType="application/vnd.openxmlformats-officedocument.theme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theme/theme30.xml" ContentType="application/vnd.openxmlformats-officedocument.theme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theme/theme31.xml" ContentType="application/vnd.openxmlformats-officedocument.theme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theme/theme32.xml" ContentType="application/vnd.openxmlformats-officedocument.theme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33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theme/theme34.xml" ContentType="application/vnd.openxmlformats-officedocument.theme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theme/theme35.xml" ContentType="application/vnd.openxmlformats-officedocument.theme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theme/theme36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theme/theme37.xml" ContentType="application/vnd.openxmlformats-officedocument.theme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theme/theme38.xml" ContentType="application/vnd.openxmlformats-officedocument.theme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theme/theme39.xml" ContentType="application/vnd.openxmlformats-officedocument.theme+xml"/>
  <Override PartName="/ppt/theme/theme4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910" r:id="rId4"/>
    <p:sldMasterId id="2147484040" r:id="rId5"/>
    <p:sldMasterId id="2147484042" r:id="rId6"/>
    <p:sldMasterId id="2147483940" r:id="rId7"/>
    <p:sldMasterId id="2147483752" r:id="rId8"/>
    <p:sldMasterId id="2147483739" r:id="rId9"/>
    <p:sldMasterId id="2147483726" r:id="rId10"/>
    <p:sldMasterId id="2147483911" r:id="rId11"/>
    <p:sldMasterId id="2147483925" r:id="rId12"/>
    <p:sldMasterId id="2147483895" r:id="rId13"/>
    <p:sldMasterId id="2147483713" r:id="rId14"/>
    <p:sldMasterId id="2147483700" r:id="rId15"/>
    <p:sldMasterId id="2147483661" r:id="rId16"/>
    <p:sldMasterId id="2147483674" r:id="rId17"/>
    <p:sldMasterId id="2147483765" r:id="rId18"/>
    <p:sldMasterId id="2147483808" r:id="rId19"/>
    <p:sldMasterId id="2147483818" r:id="rId20"/>
    <p:sldMasterId id="2147483828" r:id="rId21"/>
    <p:sldMasterId id="2147484000" r:id="rId22"/>
    <p:sldMasterId id="2147484005" r:id="rId23"/>
    <p:sldMasterId id="2147484010" r:id="rId24"/>
    <p:sldMasterId id="2147484015" r:id="rId25"/>
    <p:sldMasterId id="2147484020" r:id="rId26"/>
    <p:sldMasterId id="2147484025" r:id="rId27"/>
    <p:sldMasterId id="2147484030" r:id="rId28"/>
    <p:sldMasterId id="2147484035" r:id="rId29"/>
    <p:sldMasterId id="2147483843" r:id="rId30"/>
    <p:sldMasterId id="2147483848" r:id="rId31"/>
    <p:sldMasterId id="2147483858" r:id="rId32"/>
    <p:sldMasterId id="2147483868" r:id="rId33"/>
    <p:sldMasterId id="2147483883" r:id="rId34"/>
    <p:sldMasterId id="2147483823" r:id="rId35"/>
    <p:sldMasterId id="2147483878" r:id="rId36"/>
    <p:sldMasterId id="2147483970" r:id="rId37"/>
    <p:sldMasterId id="2147483975" r:id="rId38"/>
    <p:sldMasterId id="2147483980" r:id="rId39"/>
    <p:sldMasterId id="2147483985" r:id="rId40"/>
    <p:sldMasterId id="2147483990" r:id="rId41"/>
    <p:sldMasterId id="2147483995" r:id="rId42"/>
  </p:sldMasterIdLst>
  <p:notesMasterIdLst>
    <p:notesMasterId r:id="rId51"/>
  </p:notesMasterIdLst>
  <p:sldIdLst>
    <p:sldId id="2147482206" r:id="rId43"/>
    <p:sldId id="257" r:id="rId44"/>
    <p:sldId id="258" r:id="rId45"/>
    <p:sldId id="259" r:id="rId46"/>
    <p:sldId id="260" r:id="rId47"/>
    <p:sldId id="261" r:id="rId48"/>
    <p:sldId id="262" r:id="rId49"/>
    <p:sldId id="2147482264" r:id="rId50"/>
  </p:sldIdLst>
  <p:sldSz cx="12192000" cy="6858000"/>
  <p:notesSz cx="6858000" cy="9144000"/>
  <p:embeddedFontLst>
    <p:embeddedFont>
      <p:font typeface="Rounded Mplus 1c Black" panose="020B0604020202020204" charset="-128"/>
      <p:bold r:id="rId52"/>
    </p:embeddedFont>
    <p:embeddedFont>
      <p:font typeface="Rounded Mplus 1c ExtraBold" panose="020B0604020202020204" charset="-128"/>
      <p:bold r:id="rId53"/>
    </p:embeddedFont>
    <p:embeddedFont>
      <p:font typeface="Museo Sans 100" panose="02000000000000000000" charset="0"/>
      <p:regular r:id="rId54"/>
      <p:italic r:id="rId55"/>
    </p:embeddedFont>
    <p:embeddedFont>
      <p:font typeface="Museo Sans 300" panose="02000000000000000000" charset="0"/>
      <p:regular r:id="rId56"/>
    </p:embeddedFont>
    <p:embeddedFont>
      <p:font typeface="Museo Sans 500" panose="02000000000000000000" charset="0"/>
      <p:regular r:id="rId57"/>
    </p:embeddedFont>
    <p:embeddedFont>
      <p:font typeface="Museo Sans 700" panose="02000000000000000000" charset="0"/>
      <p:regular r:id="rId58"/>
      <p:bold r:id="rId59"/>
    </p:embeddedFont>
    <p:embeddedFont>
      <p:font typeface="Tahoma" panose="020B0604030504040204" pitchFamily="34" charset="0"/>
      <p:regular r:id="rId60"/>
      <p:bold r:id="rId6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RF" id="{A78969D5-0D9D-C142-9824-2D3F1E74C59E}">
          <p14:sldIdLst>
            <p14:sldId id="2147482206"/>
            <p14:sldId id="257"/>
            <p14:sldId id="258"/>
            <p14:sldId id="259"/>
            <p14:sldId id="260"/>
            <p14:sldId id="261"/>
            <p14:sldId id="262"/>
            <p14:sldId id="214748226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166331C-E27D-F273-4B72-E2039C6E023C}" name="Grace Whelan" initials="GW" userId="S::grace@crforum.co.uk::1150b595-5b29-4360-adb0-3555768f983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6EA3"/>
    <a:srgbClr val="23D1C5"/>
    <a:srgbClr val="B8CEE5"/>
    <a:srgbClr val="D98932"/>
    <a:srgbClr val="0177FF"/>
    <a:srgbClr val="7CB04F"/>
    <a:srgbClr val="D7AD3A"/>
    <a:srgbClr val="4FAF8A"/>
    <a:srgbClr val="9A7922"/>
    <a:srgbClr val="D9A9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–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8" autoAdjust="0"/>
    <p:restoredTop sz="79216" autoAdjust="0"/>
  </p:normalViewPr>
  <p:slideViewPr>
    <p:cSldViewPr snapToGrid="0">
      <p:cViewPr varScale="1">
        <p:scale>
          <a:sx n="62" d="100"/>
          <a:sy n="62" d="100"/>
        </p:scale>
        <p:origin x="1349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3.xml"/><Relationship Id="rId21" Type="http://schemas.openxmlformats.org/officeDocument/2006/relationships/slideMaster" Target="slideMasters/slideMaster18.xml"/><Relationship Id="rId34" Type="http://schemas.openxmlformats.org/officeDocument/2006/relationships/slideMaster" Target="slideMasters/slideMaster31.xml"/><Relationship Id="rId42" Type="http://schemas.openxmlformats.org/officeDocument/2006/relationships/slideMaster" Target="slideMasters/slideMaster39.xml"/><Relationship Id="rId47" Type="http://schemas.openxmlformats.org/officeDocument/2006/relationships/slide" Target="slides/slide5.xml"/><Relationship Id="rId50" Type="http://schemas.openxmlformats.org/officeDocument/2006/relationships/slide" Target="slides/slide8.xml"/><Relationship Id="rId55" Type="http://schemas.openxmlformats.org/officeDocument/2006/relationships/font" Target="fonts/font4.fntdata"/><Relationship Id="rId63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9" Type="http://schemas.openxmlformats.org/officeDocument/2006/relationships/slideMaster" Target="slideMasters/slideMaster26.xml"/><Relationship Id="rId11" Type="http://schemas.openxmlformats.org/officeDocument/2006/relationships/slideMaster" Target="slideMasters/slideMaster8.xml"/><Relationship Id="rId24" Type="http://schemas.openxmlformats.org/officeDocument/2006/relationships/slideMaster" Target="slideMasters/slideMaster21.xml"/><Relationship Id="rId32" Type="http://schemas.openxmlformats.org/officeDocument/2006/relationships/slideMaster" Target="slideMasters/slideMaster29.xml"/><Relationship Id="rId37" Type="http://schemas.openxmlformats.org/officeDocument/2006/relationships/slideMaster" Target="slideMasters/slideMaster34.xml"/><Relationship Id="rId40" Type="http://schemas.openxmlformats.org/officeDocument/2006/relationships/slideMaster" Target="slideMasters/slideMaster37.xml"/><Relationship Id="rId45" Type="http://schemas.openxmlformats.org/officeDocument/2006/relationships/slide" Target="slides/slide3.xml"/><Relationship Id="rId53" Type="http://schemas.openxmlformats.org/officeDocument/2006/relationships/font" Target="fonts/font2.fntdata"/><Relationship Id="rId58" Type="http://schemas.openxmlformats.org/officeDocument/2006/relationships/font" Target="fonts/font7.fntdata"/><Relationship Id="rId66" Type="http://schemas.microsoft.com/office/2018/10/relationships/authors" Target="authors.xml"/><Relationship Id="rId5" Type="http://schemas.openxmlformats.org/officeDocument/2006/relationships/slideMaster" Target="slideMasters/slideMaster2.xml"/><Relationship Id="rId61" Type="http://schemas.openxmlformats.org/officeDocument/2006/relationships/font" Target="fonts/font10.fntdata"/><Relationship Id="rId19" Type="http://schemas.openxmlformats.org/officeDocument/2006/relationships/slideMaster" Target="slideMasters/slideMaster16.xml"/><Relationship Id="rId14" Type="http://schemas.openxmlformats.org/officeDocument/2006/relationships/slideMaster" Target="slideMasters/slideMaster11.xml"/><Relationship Id="rId22" Type="http://schemas.openxmlformats.org/officeDocument/2006/relationships/slideMaster" Target="slideMasters/slideMaster19.xml"/><Relationship Id="rId27" Type="http://schemas.openxmlformats.org/officeDocument/2006/relationships/slideMaster" Target="slideMasters/slideMaster24.xml"/><Relationship Id="rId30" Type="http://schemas.openxmlformats.org/officeDocument/2006/relationships/slideMaster" Target="slideMasters/slideMaster27.xml"/><Relationship Id="rId35" Type="http://schemas.openxmlformats.org/officeDocument/2006/relationships/slideMaster" Target="slideMasters/slideMaster32.xml"/><Relationship Id="rId43" Type="http://schemas.openxmlformats.org/officeDocument/2006/relationships/slide" Target="slides/slide1.xml"/><Relationship Id="rId48" Type="http://schemas.openxmlformats.org/officeDocument/2006/relationships/slide" Target="slides/slide6.xml"/><Relationship Id="rId56" Type="http://schemas.openxmlformats.org/officeDocument/2006/relationships/font" Target="fonts/font5.fntdata"/><Relationship Id="rId64" Type="http://schemas.openxmlformats.org/officeDocument/2006/relationships/theme" Target="theme/theme1.xml"/><Relationship Id="rId8" Type="http://schemas.openxmlformats.org/officeDocument/2006/relationships/slideMaster" Target="slideMasters/slideMaster5.xml"/><Relationship Id="rId51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Master" Target="slideMasters/slideMaster22.xml"/><Relationship Id="rId33" Type="http://schemas.openxmlformats.org/officeDocument/2006/relationships/slideMaster" Target="slideMasters/slideMaster30.xml"/><Relationship Id="rId38" Type="http://schemas.openxmlformats.org/officeDocument/2006/relationships/slideMaster" Target="slideMasters/slideMaster35.xml"/><Relationship Id="rId46" Type="http://schemas.openxmlformats.org/officeDocument/2006/relationships/slide" Target="slides/slide4.xml"/><Relationship Id="rId59" Type="http://schemas.openxmlformats.org/officeDocument/2006/relationships/font" Target="fonts/font8.fntdata"/><Relationship Id="rId20" Type="http://schemas.openxmlformats.org/officeDocument/2006/relationships/slideMaster" Target="slideMasters/slideMaster17.xml"/><Relationship Id="rId41" Type="http://schemas.openxmlformats.org/officeDocument/2006/relationships/slideMaster" Target="slideMasters/slideMaster38.xml"/><Relationship Id="rId54" Type="http://schemas.openxmlformats.org/officeDocument/2006/relationships/font" Target="fonts/font3.fntdata"/><Relationship Id="rId62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Master" Target="slideMasters/slideMaster12.xml"/><Relationship Id="rId23" Type="http://schemas.openxmlformats.org/officeDocument/2006/relationships/slideMaster" Target="slideMasters/slideMaster20.xml"/><Relationship Id="rId28" Type="http://schemas.openxmlformats.org/officeDocument/2006/relationships/slideMaster" Target="slideMasters/slideMaster25.xml"/><Relationship Id="rId36" Type="http://schemas.openxmlformats.org/officeDocument/2006/relationships/slideMaster" Target="slideMasters/slideMaster33.xml"/><Relationship Id="rId49" Type="http://schemas.openxmlformats.org/officeDocument/2006/relationships/slide" Target="slides/slide7.xml"/><Relationship Id="rId57" Type="http://schemas.openxmlformats.org/officeDocument/2006/relationships/font" Target="fonts/font6.fntdata"/><Relationship Id="rId10" Type="http://schemas.openxmlformats.org/officeDocument/2006/relationships/slideMaster" Target="slideMasters/slideMaster7.xml"/><Relationship Id="rId31" Type="http://schemas.openxmlformats.org/officeDocument/2006/relationships/slideMaster" Target="slideMasters/slideMaster28.xml"/><Relationship Id="rId44" Type="http://schemas.openxmlformats.org/officeDocument/2006/relationships/slide" Target="slides/slide2.xml"/><Relationship Id="rId52" Type="http://schemas.openxmlformats.org/officeDocument/2006/relationships/font" Target="fonts/font1.fntdata"/><Relationship Id="rId60" Type="http://schemas.openxmlformats.org/officeDocument/2006/relationships/font" Target="fonts/font9.fntdata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39" Type="http://schemas.openxmlformats.org/officeDocument/2006/relationships/slideMaster" Target="slideMasters/slideMaster3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B6E5AE-F91A-194A-A7EA-D0297C1D6DC8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A94623-2E8F-DA4A-B01B-4377AC464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612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This slide translates the report’s framework into a meeting output format. Underlying concepts are based on the Conditions, Signals and Actions framework and the report’s emphasis on organisational readiness and timely decisions under pressure on pages 29-33: https://www.crforum.co.uk/wp-content/uploads/2026/02/CRF-Research-HR-Function-and-Risk-Management.pdf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F15276-E35E-E017-9FFE-C8B9293933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7899568-6E00-185D-B24A-FDD80C8761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2802DB6-3AD2-7330-9AEF-B3C5FE583C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ADCAE9-F579-3158-54D9-98F6157E9C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E8B901-5FAC-9642-8B4F-ACAE0EDF15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7263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0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F6ACE-84BB-E73D-8C9E-0C827959F3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EE0654-2BCE-7E16-E468-BF941F6DD3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843B37-ADDF-E18D-5430-85BBEF48E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9B591-12AB-E141-9354-F9EA69283EEC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05ACC4-6225-7051-32B6-652BD8988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D6E4DA-F333-E51F-5A45-8BF544AE9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8F338-1054-FB4E-8DA9-1FB552DD7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204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0E30E-A6F4-4220-5CBA-E03DFE32C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27F501-D99A-F139-FE86-834618EC6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9B591-12AB-E141-9354-F9EA69283EEC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79C427-5351-B1EA-23FA-1F01B999B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09875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F0C37-370A-1A5D-D86D-B87AC77D8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BCB92C-7E82-5EC6-5CBA-C9399BB508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F0E6FE-6279-DFFC-1F05-EF6AD634D9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79B591-12AB-E141-9354-F9EA69283EEC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9EAA77-E898-511E-4E38-A8EEEA2AB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98B941-8AD8-6A09-1892-E4BE74A43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A8F338-1054-FB4E-8DA9-1FB552DD7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53463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89C55-693E-DFF8-74FF-2C153982E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684D00-D19A-BDD5-E24D-C31C755B26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F90EB1-4A87-68C3-2857-92022A6E21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951AB7-1AA3-DF7D-0A0A-3B754F9FAC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79B591-12AB-E141-9354-F9EA69283EEC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6B1479-59BE-9EC1-3008-DF83FD659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A2A0A0-3259-48C5-8868-A319A2E76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A8F338-1054-FB4E-8DA9-1FB552DD7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89234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9C06F-F470-8751-6B1E-049BC8533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CD1497-6D67-A637-3C2C-4FE8B6DED5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44C049-517E-2F2F-8663-94B9D9CD09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EF7855-EAA1-BAA2-A4D5-37B4FC3076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910E2D-2749-141A-DC4E-8B21FD582D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C4DBC7-7064-F398-AFEB-FD504BED10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79B591-12AB-E141-9354-F9EA69283EEC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CB42B43-B5C9-8B29-C640-2173B3EBF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39D8E7-0804-288D-F183-F1C4DA275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A8F338-1054-FB4E-8DA9-1FB552DD7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89743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0E30E-A6F4-4220-5CBA-E03DFE32C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27F501-D99A-F139-FE86-834618EC68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79B591-12AB-E141-9354-F9EA69283EEC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79C427-5351-B1EA-23FA-1F01B999B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08410C-2F3A-B313-5424-7E64FD0FC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A8F338-1054-FB4E-8DA9-1FB552DD7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08202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AD776F-E038-567E-9FFA-270308A7AB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79B591-12AB-E141-9354-F9EA69283EEC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A7D065-0F87-6680-99B5-651CCCD71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36EC36-0431-5044-61B9-1500C56B6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A8F338-1054-FB4E-8DA9-1FB552DD7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3073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36896-BCAA-6188-4D5C-D28511493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B42920-91CD-6141-4225-71F9400726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1D89D5-4A74-3DBB-6A30-9147A341FB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A71857-422C-2D46-0EBA-9BC155CB13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79B591-12AB-E141-9354-F9EA69283EEC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43BEA5-583E-E6C2-7B79-4D2F2D102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3358DB-BB72-548D-316C-12DEB1531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A8F338-1054-FB4E-8DA9-1FB552DD7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20403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B2D40-6719-C515-4B36-4B711C9EA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4121DE-E42B-E0D9-700E-82B77CC8C4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94F37A-0156-A3D8-6122-6CC9F1AA2E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F9FD59-4B15-7AA1-0135-F618DF0C6F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79B591-12AB-E141-9354-F9EA69283EEC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77EDCB-C526-6F87-9BB6-55C31EDF8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9C5B10-0BB5-2BF5-64A1-D9A18829C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A8F338-1054-FB4E-8DA9-1FB552DD7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32709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0C0EC-69A7-0BB0-121B-756DAB726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F7D395-48CE-5F55-123F-C3949D97A7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6E09C4-23B4-4457-15AC-3E15247C31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79B591-12AB-E141-9354-F9EA69283EEC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33288-36D9-A5D3-33B4-B1A9EF7CF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A4A13C-CDF5-DBD2-D314-16BFCB5B6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A8F338-1054-FB4E-8DA9-1FB552DD7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73160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90DBE7-1A9B-8AD5-AA68-90BF9E7B48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20A11F-8859-A948-65E8-9835B9E345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C5CF2D-F59E-546B-8851-C73D3D8CEE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79B591-12AB-E141-9354-F9EA69283EEC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71ACBE-0C6A-F235-3C20-B66D7221E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3381CB-8A06-63BA-75F4-A1BDEEFC0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A8F338-1054-FB4E-8DA9-1FB552DD7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23435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57786181-037D-EC48-B3EF-5BFFA77A8F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0840" y="6492783"/>
            <a:ext cx="391277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20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B50C3C90-A77C-4D49-9515-CB7A118D6A1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2785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AD776F-E038-567E-9FFA-270308A7A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9B591-12AB-E141-9354-F9EA69283EEC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A7D065-0F87-6680-99B5-651CCCD71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19640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2AB0D-6A23-C9F1-ABC5-3DABF6837C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C3F96E-6496-8E20-FD89-7BD7DE8A44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9D668-7D94-671A-178F-A354C227A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9B591-12AB-E141-9354-F9EA69283EEC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011F84-E46F-657C-1411-2E7082F9B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58351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9D668-7D94-671A-178F-A354C227A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9B591-12AB-E141-9354-F9EA69283EEC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011F84-E46F-657C-1411-2E7082F9B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B3F6803-AA79-9EF4-FE61-6B16265887F5}"/>
              </a:ext>
            </a:extLst>
          </p:cNvPr>
          <p:cNvSpPr/>
          <p:nvPr userDrawn="1"/>
        </p:nvSpPr>
        <p:spPr>
          <a:xfrm>
            <a:off x="0" y="0"/>
            <a:ext cx="3801035" cy="6858000"/>
          </a:xfrm>
          <a:prstGeom prst="rect">
            <a:avLst/>
          </a:prstGeom>
          <a:solidFill>
            <a:srgbClr val="55852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1CB8B1A-F1DA-4F51-AFB0-8B19911AFAEF}"/>
              </a:ext>
            </a:extLst>
          </p:cNvPr>
          <p:cNvSpPr/>
          <p:nvPr userDrawn="1"/>
        </p:nvSpPr>
        <p:spPr>
          <a:xfrm>
            <a:off x="3801035" y="0"/>
            <a:ext cx="4105835" cy="6858000"/>
          </a:xfrm>
          <a:prstGeom prst="rect">
            <a:avLst/>
          </a:prstGeom>
          <a:solidFill>
            <a:srgbClr val="7CB04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B3D0810-2172-7ACD-3E65-ECE33F779F28}"/>
              </a:ext>
            </a:extLst>
          </p:cNvPr>
          <p:cNvSpPr/>
          <p:nvPr userDrawn="1"/>
        </p:nvSpPr>
        <p:spPr>
          <a:xfrm>
            <a:off x="7906870" y="0"/>
            <a:ext cx="4285129" cy="6858000"/>
          </a:xfrm>
          <a:prstGeom prst="rect">
            <a:avLst/>
          </a:prstGeom>
          <a:solidFill>
            <a:srgbClr val="A7D58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07849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C4084-3A62-C0FD-EFE9-C6EF73628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0C4D15-DA15-7C6D-4FE2-452C394A54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C351D-BFF1-370E-2163-F4462C715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9B591-12AB-E141-9354-F9EA69283EEC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D09452-F8BA-DE5C-7860-96B07F85C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83658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F0C37-370A-1A5D-D86D-B87AC77D8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BCB92C-7E82-5EC6-5CBA-C9399BB508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F0E6FE-6279-DFFC-1F05-EF6AD634D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9B591-12AB-E141-9354-F9EA69283EEC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9EAA77-E898-511E-4E38-A8EEEA2AB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52793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89C55-693E-DFF8-74FF-2C153982E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684D00-D19A-BDD5-E24D-C31C755B26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F90EB1-4A87-68C3-2857-92022A6E21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951AB7-1AA3-DF7D-0A0A-3B754F9FA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9B591-12AB-E141-9354-F9EA69283EEC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6B1479-59BE-9EC1-3008-DF83FD659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50579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9C06F-F470-8751-6B1E-049BC8533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CD1497-6D67-A637-3C2C-4FE8B6DED5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44C049-517E-2F2F-8663-94B9D9CD09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EF7855-EAA1-BAA2-A4D5-37B4FC3076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910E2D-2749-141A-DC4E-8B21FD582D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C4DBC7-7064-F398-AFEB-FD504BED1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9B591-12AB-E141-9354-F9EA69283EEC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CB42B43-B5C9-8B29-C640-2173B3EBF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76745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0E30E-A6F4-4220-5CBA-E03DFE32C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27F501-D99A-F139-FE86-834618EC6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9B591-12AB-E141-9354-F9EA69283EEC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79C427-5351-B1EA-23FA-1F01B999B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97378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AD776F-E038-567E-9FFA-270308A7A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9B591-12AB-E141-9354-F9EA69283EEC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A7D065-0F87-6680-99B5-651CCCD71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9425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36896-BCAA-6188-4D5C-D28511493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B42920-91CD-6141-4225-71F9400726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1D89D5-4A74-3DBB-6A30-9147A341FB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A71857-422C-2D46-0EBA-9BC155CB1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9B591-12AB-E141-9354-F9EA69283EEC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43BEA5-583E-E6C2-7B79-4D2F2D102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98620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B2D40-6719-C515-4B36-4B711C9EA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4121DE-E42B-E0D9-700E-82B77CC8C4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94F37A-0156-A3D8-6122-6CC9F1AA2E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F9FD59-4B15-7AA1-0135-F618DF0C6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9B591-12AB-E141-9354-F9EA69283EEC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77EDCB-C526-6F87-9BB6-55C31EDF8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2504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36896-BCAA-6188-4D5C-D28511493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B42920-91CD-6141-4225-71F9400726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1D89D5-4A74-3DBB-6A30-9147A341FB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A71857-422C-2D46-0EBA-9BC155CB1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9B591-12AB-E141-9354-F9EA69283EEC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43BEA5-583E-E6C2-7B79-4D2F2D102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20722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0C0EC-69A7-0BB0-121B-756DAB726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F7D395-48CE-5F55-123F-C3949D97A7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6E09C4-23B4-4457-15AC-3E15247C3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9B591-12AB-E141-9354-F9EA69283EEC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33288-36D9-A5D3-33B4-B1A9EF7CF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17277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90DBE7-1A9B-8AD5-AA68-90BF9E7B48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20A11F-8859-A948-65E8-9835B9E345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C5CF2D-F59E-546B-8851-C73D3D8CE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9B591-12AB-E141-9354-F9EA69283EEC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71ACBE-0C6A-F235-3C20-B66D7221E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84894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319194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2AB0D-6A23-C9F1-ABC5-3DABF6837C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C3F96E-6496-8E20-FD89-7BD7DE8A44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9D668-7D94-671A-178F-A354C227A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9B591-12AB-E141-9354-F9EA69283EEC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011F84-E46F-657C-1411-2E7082F9B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71925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9D668-7D94-671A-178F-A354C227A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9B591-12AB-E141-9354-F9EA69283EEC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011F84-E46F-657C-1411-2E7082F9B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0037B0-F1A0-B9DD-0F70-C12C3E07C968}"/>
              </a:ext>
            </a:extLst>
          </p:cNvPr>
          <p:cNvSpPr/>
          <p:nvPr userDrawn="1"/>
        </p:nvSpPr>
        <p:spPr>
          <a:xfrm>
            <a:off x="0" y="0"/>
            <a:ext cx="3801035" cy="6858000"/>
          </a:xfrm>
          <a:prstGeom prst="rect">
            <a:avLst/>
          </a:prstGeom>
          <a:solidFill>
            <a:srgbClr val="9A792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E97A2A3-E454-3404-6FAD-02DFB24EBDF3}"/>
              </a:ext>
            </a:extLst>
          </p:cNvPr>
          <p:cNvSpPr/>
          <p:nvPr userDrawn="1"/>
        </p:nvSpPr>
        <p:spPr>
          <a:xfrm>
            <a:off x="3801035" y="0"/>
            <a:ext cx="4105835" cy="6858000"/>
          </a:xfrm>
          <a:prstGeom prst="rect">
            <a:avLst/>
          </a:prstGeom>
          <a:solidFill>
            <a:srgbClr val="D7AD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60FCFF0-87B8-FED8-4326-094972BBA6E0}"/>
              </a:ext>
            </a:extLst>
          </p:cNvPr>
          <p:cNvSpPr/>
          <p:nvPr userDrawn="1"/>
        </p:nvSpPr>
        <p:spPr>
          <a:xfrm>
            <a:off x="7906870" y="0"/>
            <a:ext cx="4285129" cy="6858000"/>
          </a:xfrm>
          <a:prstGeom prst="rect">
            <a:avLst/>
          </a:prstGeom>
          <a:solidFill>
            <a:srgbClr val="F2DD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68608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C4084-3A62-C0FD-EFE9-C6EF73628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0C4D15-DA15-7C6D-4FE2-452C394A54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C351D-BFF1-370E-2163-F4462C715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9B591-12AB-E141-9354-F9EA69283EEC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D09452-F8BA-DE5C-7860-96B07F85C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863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F0C37-370A-1A5D-D86D-B87AC77D8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BCB92C-7E82-5EC6-5CBA-C9399BB508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F0E6FE-6279-DFFC-1F05-EF6AD634D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9B591-12AB-E141-9354-F9EA69283EEC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9EAA77-E898-511E-4E38-A8EEEA2AB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7221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89C55-693E-DFF8-74FF-2C153982E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684D00-D19A-BDD5-E24D-C31C755B26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F90EB1-4A87-68C3-2857-92022A6E21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951AB7-1AA3-DF7D-0A0A-3B754F9FA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9B591-12AB-E141-9354-F9EA69283EEC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6B1479-59BE-9EC1-3008-DF83FD659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47662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9C06F-F470-8751-6B1E-049BC8533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CD1497-6D67-A637-3C2C-4FE8B6DED5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44C049-517E-2F2F-8663-94B9D9CD09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EF7855-EAA1-BAA2-A4D5-37B4FC3076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910E2D-2749-141A-DC4E-8B21FD582D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C4DBC7-7064-F398-AFEB-FD504BED1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9B591-12AB-E141-9354-F9EA69283EEC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CB42B43-B5C9-8B29-C640-2173B3EBF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8708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0E30E-A6F4-4220-5CBA-E03DFE32C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27F501-D99A-F139-FE86-834618EC6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9B591-12AB-E141-9354-F9EA69283EEC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79C427-5351-B1EA-23FA-1F01B999B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1791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B2D40-6719-C515-4B36-4B711C9EA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4121DE-E42B-E0D9-700E-82B77CC8C4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94F37A-0156-A3D8-6122-6CC9F1AA2E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F9FD59-4B15-7AA1-0135-F618DF0C6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9B591-12AB-E141-9354-F9EA69283EEC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77EDCB-C526-6F87-9BB6-55C31EDF8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69537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AD776F-E038-567E-9FFA-270308A7A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9B591-12AB-E141-9354-F9EA69283EEC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A7D065-0F87-6680-99B5-651CCCD71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79600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36896-BCAA-6188-4D5C-D28511493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B42920-91CD-6141-4225-71F9400726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1D89D5-4A74-3DBB-6A30-9147A341FB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A71857-422C-2D46-0EBA-9BC155CB1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9B591-12AB-E141-9354-F9EA69283EEC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43BEA5-583E-E6C2-7B79-4D2F2D102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98647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B2D40-6719-C515-4B36-4B711C9EA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4121DE-E42B-E0D9-700E-82B77CC8C4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94F37A-0156-A3D8-6122-6CC9F1AA2E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F9FD59-4B15-7AA1-0135-F618DF0C6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9B591-12AB-E141-9354-F9EA69283EEC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77EDCB-C526-6F87-9BB6-55C31EDF8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66822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0C0EC-69A7-0BB0-121B-756DAB726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F7D395-48CE-5F55-123F-C3949D97A7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6E09C4-23B4-4457-15AC-3E15247C3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9B591-12AB-E141-9354-F9EA69283EEC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33288-36D9-A5D3-33B4-B1A9EF7CF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89821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90DBE7-1A9B-8AD5-AA68-90BF9E7B48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20A11F-8859-A948-65E8-9835B9E345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C5CF2D-F59E-546B-8851-C73D3D8CE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9B591-12AB-E141-9354-F9EA69283EEC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71ACBE-0C6A-F235-3C20-B66D7221E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91069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765807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C3F96E-6496-8E20-FD89-7BD7DE8A44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9D668-7D94-671A-178F-A354C227A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9B591-12AB-E141-9354-F9EA69283EEC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011F84-E46F-657C-1411-2E7082F9B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296721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9D668-7D94-671A-178F-A354C227A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9B591-12AB-E141-9354-F9EA69283EEC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011F84-E46F-657C-1411-2E7082F9B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D9396B8-C6F1-A74C-5215-8C84C58824E3}"/>
              </a:ext>
            </a:extLst>
          </p:cNvPr>
          <p:cNvSpPr/>
          <p:nvPr userDrawn="1"/>
        </p:nvSpPr>
        <p:spPr>
          <a:xfrm>
            <a:off x="0" y="0"/>
            <a:ext cx="3801035" cy="6858000"/>
          </a:xfrm>
          <a:prstGeom prst="rect">
            <a:avLst/>
          </a:prstGeom>
          <a:solidFill>
            <a:srgbClr val="158E8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48339D3-7E48-B47F-AA27-69F09EF77DCA}"/>
              </a:ext>
            </a:extLst>
          </p:cNvPr>
          <p:cNvSpPr/>
          <p:nvPr userDrawn="1"/>
        </p:nvSpPr>
        <p:spPr>
          <a:xfrm>
            <a:off x="3801035" y="0"/>
            <a:ext cx="4105835" cy="6858000"/>
          </a:xfrm>
          <a:prstGeom prst="rect">
            <a:avLst/>
          </a:prstGeom>
          <a:solidFill>
            <a:srgbClr val="23D1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34244A-5E9A-C7CE-015C-ACB417C440DB}"/>
              </a:ext>
            </a:extLst>
          </p:cNvPr>
          <p:cNvSpPr/>
          <p:nvPr userDrawn="1"/>
        </p:nvSpPr>
        <p:spPr>
          <a:xfrm>
            <a:off x="7906870" y="0"/>
            <a:ext cx="4285129" cy="6858000"/>
          </a:xfrm>
          <a:prstGeom prst="rect">
            <a:avLst/>
          </a:prstGeom>
          <a:solidFill>
            <a:srgbClr val="8DEBE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15778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C4084-3A62-C0FD-EFE9-C6EF73628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0C4D15-DA15-7C6D-4FE2-452C394A54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C351D-BFF1-370E-2163-F4462C715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9B591-12AB-E141-9354-F9EA69283EEC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D09452-F8BA-DE5C-7860-96B07F85C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05214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F0C37-370A-1A5D-D86D-B87AC77D8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BCB92C-7E82-5EC6-5CBA-C9399BB508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F0E6FE-6279-DFFC-1F05-EF6AD634D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9B591-12AB-E141-9354-F9EA69283EEC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9EAA77-E898-511E-4E38-A8EEEA2AB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1602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0C0EC-69A7-0BB0-121B-756DAB726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F7D395-48CE-5F55-123F-C3949D97A7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6E09C4-23B4-4457-15AC-3E15247C3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9B591-12AB-E141-9354-F9EA69283EEC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33288-36D9-A5D3-33B4-B1A9EF7CF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082048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89C55-693E-DFF8-74FF-2C153982E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684D00-D19A-BDD5-E24D-C31C755B26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F90EB1-4A87-68C3-2857-92022A6E21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951AB7-1AA3-DF7D-0A0A-3B754F9FA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9B591-12AB-E141-9354-F9EA69283EEC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6B1479-59BE-9EC1-3008-DF83FD659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39852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9C06F-F470-8751-6B1E-049BC8533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CD1497-6D67-A637-3C2C-4FE8B6DED5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44C049-517E-2F2F-8663-94B9D9CD09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EF7855-EAA1-BAA2-A4D5-37B4FC3076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910E2D-2749-141A-DC4E-8B21FD582D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C4DBC7-7064-F398-AFEB-FD504BED1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9B591-12AB-E141-9354-F9EA69283EEC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CB42B43-B5C9-8B29-C640-2173B3EBF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97101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0E30E-A6F4-4220-5CBA-E03DFE32C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27F501-D99A-F139-FE86-834618EC6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9B591-12AB-E141-9354-F9EA69283EEC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79C427-5351-B1EA-23FA-1F01B999B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89866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AD776F-E038-567E-9FFA-270308A7A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9B591-12AB-E141-9354-F9EA69283EEC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A7D065-0F87-6680-99B5-651CCCD71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40769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36896-BCAA-6188-4D5C-D28511493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B42920-91CD-6141-4225-71F9400726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1D89D5-4A74-3DBB-6A30-9147A341FB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A71857-422C-2D46-0EBA-9BC155CB1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9B591-12AB-E141-9354-F9EA69283EEC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43BEA5-583E-E6C2-7B79-4D2F2D102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426750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B2D40-6719-C515-4B36-4B711C9EA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4121DE-E42B-E0D9-700E-82B77CC8C4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94F37A-0156-A3D8-6122-6CC9F1AA2E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F9FD59-4B15-7AA1-0135-F618DF0C6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9B591-12AB-E141-9354-F9EA69283EEC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77EDCB-C526-6F87-9BB6-55C31EDF8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22356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0C0EC-69A7-0BB0-121B-756DAB726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F7D395-48CE-5F55-123F-C3949D97A7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6E09C4-23B4-4457-15AC-3E15247C3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9B591-12AB-E141-9354-F9EA69283EEC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33288-36D9-A5D3-33B4-B1A9EF7CF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57396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90DBE7-1A9B-8AD5-AA68-90BF9E7B48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20A11F-8859-A948-65E8-9835B9E345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C5CF2D-F59E-546B-8851-C73D3D8CE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9B591-12AB-E141-9354-F9EA69283EEC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71ACBE-0C6A-F235-3C20-B66D7221E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70926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9831862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8F07E7C0-2D31-7DC5-44AD-577BE0542E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3858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90DBE7-1A9B-8AD5-AA68-90BF9E7B48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20A11F-8859-A948-65E8-9835B9E345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C5CF2D-F59E-546B-8851-C73D3D8CE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9B591-12AB-E141-9354-F9EA69283EEC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71ACBE-0C6A-F235-3C20-B66D7221E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548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F3C55CD3-DFFD-9793-C9B8-D6840CA495F5}"/>
              </a:ext>
            </a:extLst>
          </p:cNvPr>
          <p:cNvSpPr txBox="1"/>
          <p:nvPr userDrawn="1"/>
        </p:nvSpPr>
        <p:spPr>
          <a:xfrm rot="16200000">
            <a:off x="-276423" y="5588616"/>
            <a:ext cx="11443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ASSOCIATES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B7FE94-F359-D154-F3A9-69691D344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271924-CB19-4BD6-410F-7DE4E40F6A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7784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9659C-005E-A5A9-12F0-4F012F1D0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DD4938-C215-31DE-11B4-730DB21224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8417794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1238546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8F07E7C0-2D31-7DC5-44AD-577BE0542E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320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F3C55CD3-DFFD-9793-C9B8-D6840CA495F5}"/>
              </a:ext>
            </a:extLst>
          </p:cNvPr>
          <p:cNvSpPr txBox="1"/>
          <p:nvPr userDrawn="1"/>
        </p:nvSpPr>
        <p:spPr>
          <a:xfrm rot="16200000">
            <a:off x="-276423" y="5588616"/>
            <a:ext cx="11443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ASSOCIATES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B7FE94-F359-D154-F3A9-69691D344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271924-CB19-4BD6-410F-7DE4E40F6A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452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9659C-005E-A5A9-12F0-4F012F1D0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DD4938-C215-31DE-11B4-730DB21224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2241040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2100371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8F07E7C0-2D31-7DC5-44AD-577BE0542E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4946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F3C55CD3-DFFD-9793-C9B8-D6840CA495F5}"/>
              </a:ext>
            </a:extLst>
          </p:cNvPr>
          <p:cNvSpPr txBox="1"/>
          <p:nvPr userDrawn="1"/>
        </p:nvSpPr>
        <p:spPr>
          <a:xfrm rot="16200000">
            <a:off x="-276423" y="5588616"/>
            <a:ext cx="11443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ASSOCIATES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B7FE94-F359-D154-F3A9-69691D344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271924-CB19-4BD6-410F-7DE4E40F6A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1288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9659C-005E-A5A9-12F0-4F012F1D0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DD4938-C215-31DE-11B4-730DB21224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20760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3236122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8649021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8F07E7C0-2D31-7DC5-44AD-577BE0542E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1925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F3C55CD3-DFFD-9793-C9B8-D6840CA495F5}"/>
              </a:ext>
            </a:extLst>
          </p:cNvPr>
          <p:cNvSpPr txBox="1"/>
          <p:nvPr userDrawn="1"/>
        </p:nvSpPr>
        <p:spPr>
          <a:xfrm rot="16200000">
            <a:off x="-276423" y="5588616"/>
            <a:ext cx="11443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ASSOCIATES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B7FE94-F359-D154-F3A9-69691D344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271924-CB19-4BD6-410F-7DE4E40F6A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05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9659C-005E-A5A9-12F0-4F012F1D0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DD4938-C215-31DE-11B4-730DB21224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7434248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8024897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8F07E7C0-2D31-7DC5-44AD-577BE0542E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7503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F3C55CD3-DFFD-9793-C9B8-D6840CA495F5}"/>
              </a:ext>
            </a:extLst>
          </p:cNvPr>
          <p:cNvSpPr txBox="1"/>
          <p:nvPr userDrawn="1"/>
        </p:nvSpPr>
        <p:spPr>
          <a:xfrm rot="16200000">
            <a:off x="-276423" y="5588616"/>
            <a:ext cx="11443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ASSOCIATES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B7FE94-F359-D154-F3A9-69691D344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271924-CB19-4BD6-410F-7DE4E40F6A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4148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9659C-005E-A5A9-12F0-4F012F1D0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DD4938-C215-31DE-11B4-730DB21224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2046218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528042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8F07E7C0-2D31-7DC5-44AD-577BE0542E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2298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78620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F3C55CD3-DFFD-9793-C9B8-D6840CA495F5}"/>
              </a:ext>
            </a:extLst>
          </p:cNvPr>
          <p:cNvSpPr txBox="1"/>
          <p:nvPr userDrawn="1"/>
        </p:nvSpPr>
        <p:spPr>
          <a:xfrm rot="16200000">
            <a:off x="-276423" y="5588616"/>
            <a:ext cx="11443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ASSOCIATES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B7FE94-F359-D154-F3A9-69691D344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271924-CB19-4BD6-410F-7DE4E40F6A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3944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9659C-005E-A5A9-12F0-4F012F1D0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DD4938-C215-31DE-11B4-730DB21224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9855868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9215319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8F07E7C0-2D31-7DC5-44AD-577BE0542E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2019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F3C55CD3-DFFD-9793-C9B8-D6840CA495F5}"/>
              </a:ext>
            </a:extLst>
          </p:cNvPr>
          <p:cNvSpPr txBox="1"/>
          <p:nvPr userDrawn="1"/>
        </p:nvSpPr>
        <p:spPr>
          <a:xfrm rot="16200000">
            <a:off x="-276423" y="5588616"/>
            <a:ext cx="11443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ASSOCIATES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B7FE94-F359-D154-F3A9-69691D344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271924-CB19-4BD6-410F-7DE4E40F6A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9828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9659C-005E-A5A9-12F0-4F012F1D0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DD4938-C215-31DE-11B4-730DB21224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8345454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1885629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8F07E7C0-2D31-7DC5-44AD-577BE0542E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1597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F3C55CD3-DFFD-9793-C9B8-D6840CA495F5}"/>
              </a:ext>
            </a:extLst>
          </p:cNvPr>
          <p:cNvSpPr txBox="1"/>
          <p:nvPr userDrawn="1"/>
        </p:nvSpPr>
        <p:spPr>
          <a:xfrm rot="16200000">
            <a:off x="-276423" y="5588616"/>
            <a:ext cx="11443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ASSOCIATES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B7FE94-F359-D154-F3A9-69691D344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271924-CB19-4BD6-410F-7DE4E40F6A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5376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9659C-005E-A5A9-12F0-4F012F1D0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DD4938-C215-31DE-11B4-730DB21224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30652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0634045-382F-ABAC-3957-7CDEF8A3E8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0840" y="6492783"/>
            <a:ext cx="391277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20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B50C3C90-A77C-4D49-9515-CB7A118D6A1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3490949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8811440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8F07E7C0-2D31-7DC5-44AD-577BE0542E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3085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F3C55CD3-DFFD-9793-C9B8-D6840CA495F5}"/>
              </a:ext>
            </a:extLst>
          </p:cNvPr>
          <p:cNvSpPr txBox="1"/>
          <p:nvPr userDrawn="1"/>
        </p:nvSpPr>
        <p:spPr>
          <a:xfrm rot="16200000">
            <a:off x="-276423" y="5588616"/>
            <a:ext cx="11443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ASSOCIATES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B7FE94-F359-D154-F3A9-69691D344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271924-CB19-4BD6-410F-7DE4E40F6A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8443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9659C-005E-A5A9-12F0-4F012F1D0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DD4938-C215-31DE-11B4-730DB21224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238244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2461003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8F07E7C0-2D31-7DC5-44AD-577BE0542E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520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F3C55CD3-DFFD-9793-C9B8-D6840CA495F5}"/>
              </a:ext>
            </a:extLst>
          </p:cNvPr>
          <p:cNvSpPr txBox="1"/>
          <p:nvPr userDrawn="1"/>
        </p:nvSpPr>
        <p:spPr>
          <a:xfrm rot="16200000">
            <a:off x="-276423" y="5588616"/>
            <a:ext cx="11443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ASSOCIATES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B7FE94-F359-D154-F3A9-69691D344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271924-CB19-4BD6-410F-7DE4E40F6A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6001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9659C-005E-A5A9-12F0-4F012F1D0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DD4938-C215-31DE-11B4-730DB21224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4471348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2623296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8F07E7C0-2D31-7DC5-44AD-577BE0542E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9127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C3F96E-6496-8E20-FD89-7BD7DE8A44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latin typeface="Museo Sans 300" panose="02000000000000000000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9D668-7D94-671A-178F-A354C227A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9B591-12AB-E141-9354-F9EA69283EEC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011F84-E46F-657C-1411-2E7082F9B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755212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F3C55CD3-DFFD-9793-C9B8-D6840CA495F5}"/>
              </a:ext>
            </a:extLst>
          </p:cNvPr>
          <p:cNvSpPr txBox="1"/>
          <p:nvPr userDrawn="1"/>
        </p:nvSpPr>
        <p:spPr>
          <a:xfrm rot="16200000">
            <a:off x="-276423" y="5588616"/>
            <a:ext cx="11443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ASSOCIATES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B7FE94-F359-D154-F3A9-69691D344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271924-CB19-4BD6-410F-7DE4E40F6A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6464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9659C-005E-A5A9-12F0-4F012F1D0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DD4938-C215-31DE-11B4-730DB21224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6756941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2934195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8F07E7C0-2D31-7DC5-44AD-577BE0542E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1726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F3C55CD3-DFFD-9793-C9B8-D6840CA495F5}"/>
              </a:ext>
            </a:extLst>
          </p:cNvPr>
          <p:cNvSpPr txBox="1"/>
          <p:nvPr userDrawn="1"/>
        </p:nvSpPr>
        <p:spPr>
          <a:xfrm rot="16200000">
            <a:off x="-276423" y="5588616"/>
            <a:ext cx="11443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ASSOCIATES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B7FE94-F359-D154-F3A9-69691D344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271924-CB19-4BD6-410F-7DE4E40F6A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8626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9659C-005E-A5A9-12F0-4F012F1D0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DD4938-C215-31DE-11B4-730DB21224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2259615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4124024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8F07E7C0-2D31-7DC5-44AD-577BE0542E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7437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F3C55CD3-DFFD-9793-C9B8-D6840CA495F5}"/>
              </a:ext>
            </a:extLst>
          </p:cNvPr>
          <p:cNvSpPr txBox="1"/>
          <p:nvPr userDrawn="1"/>
        </p:nvSpPr>
        <p:spPr>
          <a:xfrm rot="16200000">
            <a:off x="-276423" y="5588616"/>
            <a:ext cx="11443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ASSOCIATES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B7FE94-F359-D154-F3A9-69691D344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271924-CB19-4BD6-410F-7DE4E40F6A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1138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9659C-005E-A5A9-12F0-4F012F1D0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DD4938-C215-31DE-11B4-730DB21224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9113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F6ACE-84BB-E73D-8C9E-0C827959F3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EE0654-2BCE-7E16-E468-BF941F6DD3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843B37-ADDF-E18D-5430-85BBEF48EB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79B591-12AB-E141-9354-F9EA69283EEC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05ACC4-6225-7051-32B6-652BD8988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D6E4DA-F333-E51F-5A45-8BF544AE9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68520"/>
            <a:ext cx="2743200" cy="365125"/>
          </a:xfrm>
          <a:prstGeom prst="rect">
            <a:avLst/>
          </a:prstGeom>
        </p:spPr>
        <p:txBody>
          <a:bodyPr/>
          <a:lstStyle/>
          <a:p>
            <a:fld id="{BEA8F338-1054-FB4E-8DA9-1FB552DD7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6901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C3F96E-6496-8E20-FD89-7BD7DE8A44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latin typeface="Museo Sans 300" panose="02000000000000000000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9D668-7D94-671A-178F-A354C227A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9B591-12AB-E141-9354-F9EA69283EEC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011F84-E46F-657C-1411-2E7082F9B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E73CDF4-22C4-A0BB-66D4-97AA43BA8EE3}"/>
              </a:ext>
            </a:extLst>
          </p:cNvPr>
          <p:cNvSpPr/>
          <p:nvPr userDrawn="1"/>
        </p:nvSpPr>
        <p:spPr>
          <a:xfrm>
            <a:off x="0" y="0"/>
            <a:ext cx="3801035" cy="6858000"/>
          </a:xfrm>
          <a:prstGeom prst="rect">
            <a:avLst/>
          </a:prstGeom>
          <a:solidFill>
            <a:srgbClr val="1B445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1AF27B7-341A-B706-D7C9-46FBFF71EE46}"/>
              </a:ext>
            </a:extLst>
          </p:cNvPr>
          <p:cNvSpPr/>
          <p:nvPr userDrawn="1"/>
        </p:nvSpPr>
        <p:spPr>
          <a:xfrm>
            <a:off x="3801035" y="0"/>
            <a:ext cx="4105835" cy="6858000"/>
          </a:xfrm>
          <a:prstGeom prst="rect">
            <a:avLst/>
          </a:prstGeom>
          <a:solidFill>
            <a:srgbClr val="2F6EA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93E096-7F56-997B-E060-FD8CED433725}"/>
              </a:ext>
            </a:extLst>
          </p:cNvPr>
          <p:cNvSpPr/>
          <p:nvPr userDrawn="1"/>
        </p:nvSpPr>
        <p:spPr>
          <a:xfrm>
            <a:off x="7906870" y="0"/>
            <a:ext cx="4285129" cy="6858000"/>
          </a:xfrm>
          <a:prstGeom prst="rect">
            <a:avLst/>
          </a:prstGeom>
          <a:solidFill>
            <a:srgbClr val="A9C9E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782512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3963758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8F07E7C0-2D31-7DC5-44AD-577BE0542E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356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F3C55CD3-DFFD-9793-C9B8-D6840CA495F5}"/>
              </a:ext>
            </a:extLst>
          </p:cNvPr>
          <p:cNvSpPr txBox="1"/>
          <p:nvPr userDrawn="1"/>
        </p:nvSpPr>
        <p:spPr>
          <a:xfrm rot="16200000">
            <a:off x="-276423" y="5588616"/>
            <a:ext cx="11443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ASSOCIATES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B7FE94-F359-D154-F3A9-69691D344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271924-CB19-4BD6-410F-7DE4E40F6A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9106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9659C-005E-A5A9-12F0-4F012F1D0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DD4938-C215-31DE-11B4-730DB21224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9125472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9711500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8F07E7C0-2D31-7DC5-44AD-577BE0542E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5255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F3C55CD3-DFFD-9793-C9B8-D6840CA495F5}"/>
              </a:ext>
            </a:extLst>
          </p:cNvPr>
          <p:cNvSpPr txBox="1"/>
          <p:nvPr userDrawn="1"/>
        </p:nvSpPr>
        <p:spPr>
          <a:xfrm rot="16200000">
            <a:off x="-276423" y="5588616"/>
            <a:ext cx="11443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ASSOCIATES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B7FE94-F359-D154-F3A9-69691D344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271924-CB19-4BD6-410F-7DE4E40F6A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1052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9659C-005E-A5A9-12F0-4F012F1D0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DD4938-C215-31DE-11B4-730DB21224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2740040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1115614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8F07E7C0-2D31-7DC5-44AD-577BE0542E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475971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6445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C4084-3A62-C0FD-EFE9-C6EF73628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0C4D15-DA15-7C6D-4FE2-452C394A54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Museo Sans 300" panose="02000000000000000000" pitchFamily="2" charset="77"/>
              </a:defRPr>
            </a:lvl1pPr>
            <a:lvl2pPr>
              <a:defRPr b="0" i="0">
                <a:latin typeface="Museo Sans 300" panose="02000000000000000000" pitchFamily="2" charset="77"/>
              </a:defRPr>
            </a:lvl2pPr>
            <a:lvl3pPr>
              <a:defRPr b="0" i="0">
                <a:latin typeface="Museo Sans 300" panose="02000000000000000000" pitchFamily="2" charset="77"/>
              </a:defRPr>
            </a:lvl3pPr>
            <a:lvl4pPr>
              <a:defRPr b="0" i="0">
                <a:latin typeface="Museo Sans 300" panose="02000000000000000000" pitchFamily="2" charset="77"/>
              </a:defRPr>
            </a:lvl4pPr>
            <a:lvl5pPr>
              <a:defRPr b="0" i="0">
                <a:latin typeface="Museo Sans 300" panose="02000000000000000000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C351D-BFF1-370E-2163-F4462C715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9B591-12AB-E141-9354-F9EA69283EEC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D09452-F8BA-DE5C-7860-96B07F85C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097827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F3C55CD3-DFFD-9793-C9B8-D6840CA495F5}"/>
              </a:ext>
            </a:extLst>
          </p:cNvPr>
          <p:cNvSpPr txBox="1"/>
          <p:nvPr userDrawn="1"/>
        </p:nvSpPr>
        <p:spPr>
          <a:xfrm rot="16200000">
            <a:off x="-276423" y="5588616"/>
            <a:ext cx="11443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ASSOCIATES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B7FE94-F359-D154-F3A9-69691D344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271924-CB19-4BD6-410F-7DE4E40F6A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8600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9659C-005E-A5A9-12F0-4F012F1D0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DD4938-C215-31DE-11B4-730DB21224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0546888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2416695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8F07E7C0-2D31-7DC5-44AD-577BE0542E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4049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F3C55CD3-DFFD-9793-C9B8-D6840CA495F5}"/>
              </a:ext>
            </a:extLst>
          </p:cNvPr>
          <p:cNvSpPr txBox="1"/>
          <p:nvPr userDrawn="1"/>
        </p:nvSpPr>
        <p:spPr>
          <a:xfrm rot="16200000">
            <a:off x="-276423" y="5588616"/>
            <a:ext cx="11443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ASSOCIATES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B7FE94-F359-D154-F3A9-69691D344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271924-CB19-4BD6-410F-7DE4E40F6A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357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9659C-005E-A5A9-12F0-4F012F1D0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DD4938-C215-31DE-11B4-730DB21224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4109579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5394234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8F07E7C0-2D31-7DC5-44AD-577BE0542E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0542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F3C55CD3-DFFD-9793-C9B8-D6840CA495F5}"/>
              </a:ext>
            </a:extLst>
          </p:cNvPr>
          <p:cNvSpPr txBox="1"/>
          <p:nvPr userDrawn="1"/>
        </p:nvSpPr>
        <p:spPr>
          <a:xfrm rot="16200000">
            <a:off x="-276423" y="5588616"/>
            <a:ext cx="11443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ASSOCIATES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B7FE94-F359-D154-F3A9-69691D344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271924-CB19-4BD6-410F-7DE4E40F6A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5103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9659C-005E-A5A9-12F0-4F012F1D0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DD4938-C215-31DE-11B4-730DB21224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22522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F0C37-370A-1A5D-D86D-B87AC77D8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BCB92C-7E82-5EC6-5CBA-C9399BB508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F0E6FE-6279-DFFC-1F05-EF6AD634D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9B591-12AB-E141-9354-F9EA69283EEC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9EAA77-E898-511E-4E38-A8EEEA2AB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710116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5449141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8F07E7C0-2D31-7DC5-44AD-577BE0542E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1147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F3C55CD3-DFFD-9793-C9B8-D6840CA495F5}"/>
              </a:ext>
            </a:extLst>
          </p:cNvPr>
          <p:cNvSpPr txBox="1"/>
          <p:nvPr userDrawn="1"/>
        </p:nvSpPr>
        <p:spPr>
          <a:xfrm rot="16200000">
            <a:off x="-276423" y="5588616"/>
            <a:ext cx="11443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ASSOCIATES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B7FE94-F359-D154-F3A9-69691D344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271924-CB19-4BD6-410F-7DE4E40F6A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7539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9659C-005E-A5A9-12F0-4F012F1D0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DD4938-C215-31DE-11B4-730DB21224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9864145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2005463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8F07E7C0-2D31-7DC5-44AD-577BE0542E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6605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F3C55CD3-DFFD-9793-C9B8-D6840CA495F5}"/>
              </a:ext>
            </a:extLst>
          </p:cNvPr>
          <p:cNvSpPr txBox="1"/>
          <p:nvPr userDrawn="1"/>
        </p:nvSpPr>
        <p:spPr>
          <a:xfrm rot="16200000">
            <a:off x="-276423" y="5588616"/>
            <a:ext cx="11443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ASSOCIATES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B7FE94-F359-D154-F3A9-69691D344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271924-CB19-4BD6-410F-7DE4E40F6A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5239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9659C-005E-A5A9-12F0-4F012F1D0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DD4938-C215-31DE-11B4-730DB21224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0904492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6129316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8F07E7C0-2D31-7DC5-44AD-577BE0542E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145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89C55-693E-DFF8-74FF-2C153982E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684D00-D19A-BDD5-E24D-C31C755B26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F90EB1-4A87-68C3-2857-92022A6E21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951AB7-1AA3-DF7D-0A0A-3B754F9FA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9B591-12AB-E141-9354-F9EA69283EEC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6B1479-59BE-9EC1-3008-DF83FD659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352458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F3C55CD3-DFFD-9793-C9B8-D6840CA495F5}"/>
              </a:ext>
            </a:extLst>
          </p:cNvPr>
          <p:cNvSpPr txBox="1"/>
          <p:nvPr userDrawn="1"/>
        </p:nvSpPr>
        <p:spPr>
          <a:xfrm rot="16200000">
            <a:off x="-276423" y="5588616"/>
            <a:ext cx="11443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ASSOCIATES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B7FE94-F359-D154-F3A9-69691D344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271924-CB19-4BD6-410F-7DE4E40F6A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2572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9659C-005E-A5A9-12F0-4F012F1D0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DD4938-C215-31DE-11B4-730DB21224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5522767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9985585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8F07E7C0-2D31-7DC5-44AD-577BE0542E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5303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F3C55CD3-DFFD-9793-C9B8-D6840CA495F5}"/>
              </a:ext>
            </a:extLst>
          </p:cNvPr>
          <p:cNvSpPr txBox="1"/>
          <p:nvPr userDrawn="1"/>
        </p:nvSpPr>
        <p:spPr>
          <a:xfrm rot="16200000">
            <a:off x="-276423" y="5588616"/>
            <a:ext cx="11443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ASSOCIATES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B7FE94-F359-D154-F3A9-69691D344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271924-CB19-4BD6-410F-7DE4E40F6A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0252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9659C-005E-A5A9-12F0-4F012F1D0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DD4938-C215-31DE-11B4-730DB21224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7703311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4591537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8F07E7C0-2D31-7DC5-44AD-577BE0542E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0397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F3C55CD3-DFFD-9793-C9B8-D6840CA495F5}"/>
              </a:ext>
            </a:extLst>
          </p:cNvPr>
          <p:cNvSpPr txBox="1"/>
          <p:nvPr userDrawn="1"/>
        </p:nvSpPr>
        <p:spPr>
          <a:xfrm rot="16200000">
            <a:off x="-276423" y="5588616"/>
            <a:ext cx="11443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ASSOCIATES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B7FE94-F359-D154-F3A9-69691D344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271924-CB19-4BD6-410F-7DE4E40F6A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1542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9659C-005E-A5A9-12F0-4F012F1D0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DD4938-C215-31DE-11B4-730DB21224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26957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9C06F-F470-8751-6B1E-049BC8533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CD1497-6D67-A637-3C2C-4FE8B6DED5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44C049-517E-2F2F-8663-94B9D9CD09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EF7855-EAA1-BAA2-A4D5-37B4FC3076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910E2D-2749-141A-DC4E-8B21FD582D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C4DBC7-7064-F398-AFEB-FD504BED1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9B591-12AB-E141-9354-F9EA69283EEC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CB42B43-B5C9-8B29-C640-2173B3EBF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414471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311576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8F07E7C0-2D31-7DC5-44AD-577BE0542E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2463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F3C55CD3-DFFD-9793-C9B8-D6840CA495F5}"/>
              </a:ext>
            </a:extLst>
          </p:cNvPr>
          <p:cNvSpPr txBox="1"/>
          <p:nvPr userDrawn="1"/>
        </p:nvSpPr>
        <p:spPr>
          <a:xfrm rot="16200000">
            <a:off x="-276423" y="5588616"/>
            <a:ext cx="11443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ASSOCIATES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B7FE94-F359-D154-F3A9-69691D344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271924-CB19-4BD6-410F-7DE4E40F6A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6209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9659C-005E-A5A9-12F0-4F012F1D0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DD4938-C215-31DE-11B4-730DB21224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3362216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4965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0E30E-A6F4-4220-5CBA-E03DFE32C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27F501-D99A-F139-FE86-834618EC6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9B591-12AB-E141-9354-F9EA69283EEC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79C427-5351-B1EA-23FA-1F01B999B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5716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AD776F-E038-567E-9FFA-270308A7A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9B591-12AB-E141-9354-F9EA69283EEC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A7D065-0F87-6680-99B5-651CCCD71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7416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36896-BCAA-6188-4D5C-D28511493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B42920-91CD-6141-4225-71F9400726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1D89D5-4A74-3DBB-6A30-9147A341FB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A71857-422C-2D46-0EBA-9BC155CB1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9B591-12AB-E141-9354-F9EA69283EEC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43BEA5-583E-E6C2-7B79-4D2F2D102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019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B2D40-6719-C515-4B36-4B711C9EA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4121DE-E42B-E0D9-700E-82B77CC8C4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94F37A-0156-A3D8-6122-6CC9F1AA2E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F9FD59-4B15-7AA1-0135-F618DF0C6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9B591-12AB-E141-9354-F9EA69283EEC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77EDCB-C526-6F87-9BB6-55C31EDF8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016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0C0EC-69A7-0BB0-121B-756DAB726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F7D395-48CE-5F55-123F-C3949D97A7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6E09C4-23B4-4457-15AC-3E15247C3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9B591-12AB-E141-9354-F9EA69283EEC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33288-36D9-A5D3-33B4-B1A9EF7CF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281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F6ACE-84BB-E73D-8C9E-0C827959F3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EE0654-2BCE-7E16-E468-BF941F6DD3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843B37-ADDF-E18D-5430-85BBEF48EB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79B591-12AB-E141-9354-F9EA69283EEC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05ACC4-6225-7051-32B6-652BD8988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D6E4DA-F333-E51F-5A45-8BF544AE9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68520"/>
            <a:ext cx="2743200" cy="365125"/>
          </a:xfrm>
          <a:prstGeom prst="rect">
            <a:avLst/>
          </a:prstGeom>
        </p:spPr>
        <p:txBody>
          <a:bodyPr/>
          <a:lstStyle/>
          <a:p>
            <a:fld id="{BEA8F338-1054-FB4E-8DA9-1FB552DD7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2936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90DBE7-1A9B-8AD5-AA68-90BF9E7B48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20A11F-8859-A948-65E8-9835B9E345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C5CF2D-F59E-546B-8851-C73D3D8CE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9B591-12AB-E141-9354-F9EA69283EEC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71ACBE-0C6A-F235-3C20-B66D7221E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2151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35277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C3F96E-6496-8E20-FD89-7BD7DE8A44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9D668-7D94-671A-178F-A354C227A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9B591-12AB-E141-9354-F9EA69283EEC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011F84-E46F-657C-1411-2E7082F9B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7303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C3F96E-6496-8E20-FD89-7BD7DE8A44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9D668-7D94-671A-178F-A354C227A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9B591-12AB-E141-9354-F9EA69283EEC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011F84-E46F-657C-1411-2E7082F9B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4CE9B33-D21B-EFA1-63EE-C1991BCD79FB}"/>
              </a:ext>
            </a:extLst>
          </p:cNvPr>
          <p:cNvSpPr/>
          <p:nvPr userDrawn="1"/>
        </p:nvSpPr>
        <p:spPr>
          <a:xfrm>
            <a:off x="0" y="0"/>
            <a:ext cx="3801035" cy="6858000"/>
          </a:xfrm>
          <a:prstGeom prst="rect">
            <a:avLst/>
          </a:prstGeom>
          <a:solidFill>
            <a:srgbClr val="D9A90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628BA8-7B92-EDEB-2406-0789FCB5F4C6}"/>
              </a:ext>
            </a:extLst>
          </p:cNvPr>
          <p:cNvSpPr/>
          <p:nvPr userDrawn="1"/>
        </p:nvSpPr>
        <p:spPr>
          <a:xfrm>
            <a:off x="3801035" y="0"/>
            <a:ext cx="4105835" cy="6858000"/>
          </a:xfrm>
          <a:prstGeom prst="rect">
            <a:avLst/>
          </a:prstGeom>
          <a:solidFill>
            <a:srgbClr val="1D71B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66A09B-EDBF-C4C2-8B36-285974EB7FE5}"/>
              </a:ext>
            </a:extLst>
          </p:cNvPr>
          <p:cNvSpPr/>
          <p:nvPr userDrawn="1"/>
        </p:nvSpPr>
        <p:spPr>
          <a:xfrm>
            <a:off x="7906870" y="0"/>
            <a:ext cx="4285129" cy="6858000"/>
          </a:xfrm>
          <a:prstGeom prst="rect">
            <a:avLst/>
          </a:prstGeom>
          <a:solidFill>
            <a:srgbClr val="181B3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1910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C4084-3A62-C0FD-EFE9-C6EF73628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0C4D15-DA15-7C6D-4FE2-452C394A54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C351D-BFF1-370E-2163-F4462C715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9B591-12AB-E141-9354-F9EA69283EEC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D09452-F8BA-DE5C-7860-96B07F85C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5729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F0C37-370A-1A5D-D86D-B87AC77D8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BCB92C-7E82-5EC6-5CBA-C9399BB508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F0E6FE-6279-DFFC-1F05-EF6AD634D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9B591-12AB-E141-9354-F9EA69283EEC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9EAA77-E898-511E-4E38-A8EEEA2AB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3334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89C55-693E-DFF8-74FF-2C153982E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684D00-D19A-BDD5-E24D-C31C755B26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F90EB1-4A87-68C3-2857-92022A6E21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951AB7-1AA3-DF7D-0A0A-3B754F9FA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9B591-12AB-E141-9354-F9EA69283EEC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6B1479-59BE-9EC1-3008-DF83FD659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3289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9C06F-F470-8751-6B1E-049BC8533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CD1497-6D67-A637-3C2C-4FE8B6DED5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44C049-517E-2F2F-8663-94B9D9CD09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EF7855-EAA1-BAA2-A4D5-37B4FC3076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910E2D-2749-141A-DC4E-8B21FD582D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C4DBC7-7064-F398-AFEB-FD504BED1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9B591-12AB-E141-9354-F9EA69283EEC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CB42B43-B5C9-8B29-C640-2173B3EBF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4676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0E30E-A6F4-4220-5CBA-E03DFE32C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27F501-D99A-F139-FE86-834618EC6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9B591-12AB-E141-9354-F9EA69283EEC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79C427-5351-B1EA-23FA-1F01B999B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2872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AD776F-E038-567E-9FFA-270308A7A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9B591-12AB-E141-9354-F9EA69283EEC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A7D065-0F87-6680-99B5-651CCCD71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215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C3F96E-6496-8E20-FD89-7BD7DE8A44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9D668-7D94-671A-178F-A354C227A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9B591-12AB-E141-9354-F9EA69283EEC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011F84-E46F-657C-1411-2E7082F9B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3019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36896-BCAA-6188-4D5C-D28511493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B42920-91CD-6141-4225-71F9400726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1D89D5-4A74-3DBB-6A30-9147A341FB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A71857-422C-2D46-0EBA-9BC155CB1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9B591-12AB-E141-9354-F9EA69283EEC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43BEA5-583E-E6C2-7B79-4D2F2D102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5225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B2D40-6719-C515-4B36-4B711C9EA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4121DE-E42B-E0D9-700E-82B77CC8C4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94F37A-0156-A3D8-6122-6CC9F1AA2E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F9FD59-4B15-7AA1-0135-F618DF0C6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9B591-12AB-E141-9354-F9EA69283EEC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77EDCB-C526-6F87-9BB6-55C31EDF8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6476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0C0EC-69A7-0BB0-121B-756DAB726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F7D395-48CE-5F55-123F-C3949D97A7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6E09C4-23B4-4457-15AC-3E15247C3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9B591-12AB-E141-9354-F9EA69283EEC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33288-36D9-A5D3-33B4-B1A9EF7CF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507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90DBE7-1A9B-8AD5-AA68-90BF9E7B48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20A11F-8859-A948-65E8-9835B9E345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C5CF2D-F59E-546B-8851-C73D3D8CE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9B591-12AB-E141-9354-F9EA69283EEC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71ACBE-0C6A-F235-3C20-B66D7221E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2403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442019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708529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C3F96E-6496-8E20-FD89-7BD7DE8A44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9D668-7D94-671A-178F-A354C227A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9B591-12AB-E141-9354-F9EA69283EEC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011F84-E46F-657C-1411-2E7082F9B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32625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C3F96E-6496-8E20-FD89-7BD7DE8A44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9D668-7D94-671A-178F-A354C227A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9B591-12AB-E141-9354-F9EA69283EEC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011F84-E46F-657C-1411-2E7082F9B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4CE9B33-D21B-EFA1-63EE-C1991BCD79FB}"/>
              </a:ext>
            </a:extLst>
          </p:cNvPr>
          <p:cNvSpPr/>
          <p:nvPr userDrawn="1"/>
        </p:nvSpPr>
        <p:spPr>
          <a:xfrm>
            <a:off x="0" y="0"/>
            <a:ext cx="3801035" cy="6858000"/>
          </a:xfrm>
          <a:prstGeom prst="rect">
            <a:avLst/>
          </a:prstGeom>
          <a:solidFill>
            <a:srgbClr val="D9A90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628BA8-7B92-EDEB-2406-0789FCB5F4C6}"/>
              </a:ext>
            </a:extLst>
          </p:cNvPr>
          <p:cNvSpPr/>
          <p:nvPr userDrawn="1"/>
        </p:nvSpPr>
        <p:spPr>
          <a:xfrm>
            <a:off x="3801035" y="0"/>
            <a:ext cx="4105835" cy="6858000"/>
          </a:xfrm>
          <a:prstGeom prst="rect">
            <a:avLst/>
          </a:prstGeom>
          <a:solidFill>
            <a:srgbClr val="1D71B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66A09B-EDBF-C4C2-8B36-285974EB7FE5}"/>
              </a:ext>
            </a:extLst>
          </p:cNvPr>
          <p:cNvSpPr/>
          <p:nvPr userDrawn="1"/>
        </p:nvSpPr>
        <p:spPr>
          <a:xfrm>
            <a:off x="7906870" y="0"/>
            <a:ext cx="4285129" cy="6858000"/>
          </a:xfrm>
          <a:prstGeom prst="rect">
            <a:avLst/>
          </a:prstGeom>
          <a:solidFill>
            <a:srgbClr val="181B3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23531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C4084-3A62-C0FD-EFE9-C6EF73628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0C4D15-DA15-7C6D-4FE2-452C394A54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C351D-BFF1-370E-2163-F4462C715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9B591-12AB-E141-9354-F9EA69283EEC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D09452-F8BA-DE5C-7860-96B07F85C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7308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F0C37-370A-1A5D-D86D-B87AC77D8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BCB92C-7E82-5EC6-5CBA-C9399BB508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F0E6FE-6279-DFFC-1F05-EF6AD634D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9B591-12AB-E141-9354-F9EA69283EEC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9EAA77-E898-511E-4E38-A8EEEA2AB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844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C3F96E-6496-8E20-FD89-7BD7DE8A44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9D668-7D94-671A-178F-A354C227A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9B591-12AB-E141-9354-F9EA69283EEC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011F84-E46F-657C-1411-2E7082F9B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DAA50BC-03B3-B051-1FAB-97A3366BD6C6}"/>
              </a:ext>
            </a:extLst>
          </p:cNvPr>
          <p:cNvSpPr/>
          <p:nvPr userDrawn="1"/>
        </p:nvSpPr>
        <p:spPr>
          <a:xfrm>
            <a:off x="0" y="0"/>
            <a:ext cx="3801035" cy="6858000"/>
          </a:xfrm>
          <a:prstGeom prst="rect">
            <a:avLst/>
          </a:prstGeom>
          <a:solidFill>
            <a:srgbClr val="9B5D1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F874C0B-39D1-82C8-76B3-33D0717936EF}"/>
              </a:ext>
            </a:extLst>
          </p:cNvPr>
          <p:cNvSpPr/>
          <p:nvPr userDrawn="1"/>
        </p:nvSpPr>
        <p:spPr>
          <a:xfrm>
            <a:off x="3801035" y="0"/>
            <a:ext cx="4105835" cy="6858000"/>
          </a:xfrm>
          <a:prstGeom prst="rect">
            <a:avLst/>
          </a:prstGeom>
          <a:solidFill>
            <a:srgbClr val="D989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4C1EFC-7A05-5260-281F-0B28AACAA961}"/>
              </a:ext>
            </a:extLst>
          </p:cNvPr>
          <p:cNvSpPr/>
          <p:nvPr userDrawn="1"/>
        </p:nvSpPr>
        <p:spPr>
          <a:xfrm>
            <a:off x="7906870" y="0"/>
            <a:ext cx="4285129" cy="6858000"/>
          </a:xfrm>
          <a:prstGeom prst="rect">
            <a:avLst/>
          </a:prstGeom>
          <a:solidFill>
            <a:srgbClr val="F4CA9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50055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89C55-693E-DFF8-74FF-2C153982E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684D00-D19A-BDD5-E24D-C31C755B26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F90EB1-4A87-68C3-2857-92022A6E21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951AB7-1AA3-DF7D-0A0A-3B754F9FA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9B591-12AB-E141-9354-F9EA69283EEC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6B1479-59BE-9EC1-3008-DF83FD659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9282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9C06F-F470-8751-6B1E-049BC8533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CD1497-6D67-A637-3C2C-4FE8B6DED5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44C049-517E-2F2F-8663-94B9D9CD09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EF7855-EAA1-BAA2-A4D5-37B4FC3076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910E2D-2749-141A-DC4E-8B21FD582D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C4DBC7-7064-F398-AFEB-FD504BED1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9B591-12AB-E141-9354-F9EA69283EEC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CB42B43-B5C9-8B29-C640-2173B3EBF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02035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0E30E-A6F4-4220-5CBA-E03DFE32C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27F501-D99A-F139-FE86-834618EC6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9B591-12AB-E141-9354-F9EA69283EEC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79C427-5351-B1EA-23FA-1F01B999B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72608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AD776F-E038-567E-9FFA-270308A7A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9B591-12AB-E141-9354-F9EA69283EEC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A7D065-0F87-6680-99B5-651CCCD71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54686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36896-BCAA-6188-4D5C-D28511493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B42920-91CD-6141-4225-71F9400726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1D89D5-4A74-3DBB-6A30-9147A341FB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A71857-422C-2D46-0EBA-9BC155CB1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9B591-12AB-E141-9354-F9EA69283EEC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43BEA5-583E-E6C2-7B79-4D2F2D102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19969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B2D40-6719-C515-4B36-4B711C9EA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4121DE-E42B-E0D9-700E-82B77CC8C4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94F37A-0156-A3D8-6122-6CC9F1AA2E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F9FD59-4B15-7AA1-0135-F618DF0C6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9B591-12AB-E141-9354-F9EA69283EEC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77EDCB-C526-6F87-9BB6-55C31EDF8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19779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0C0EC-69A7-0BB0-121B-756DAB726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F7D395-48CE-5F55-123F-C3949D97A7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6E09C4-23B4-4457-15AC-3E15247C3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9B591-12AB-E141-9354-F9EA69283EEC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33288-36D9-A5D3-33B4-B1A9EF7CF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6256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90DBE7-1A9B-8AD5-AA68-90BF9E7B48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20A11F-8859-A948-65E8-9835B9E345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C5CF2D-F59E-546B-8851-C73D3D8CE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9B591-12AB-E141-9354-F9EA69283EEC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71ACBE-0C6A-F235-3C20-B66D7221E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85842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524545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C3F96E-6496-8E20-FD89-7BD7DE8A44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9D668-7D94-671A-178F-A354C227A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9B591-12AB-E141-9354-F9EA69283EEC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011F84-E46F-657C-1411-2E7082F9B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83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C4084-3A62-C0FD-EFE9-C6EF73628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0C4D15-DA15-7C6D-4FE2-452C394A54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C351D-BFF1-370E-2163-F4462C715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9B591-12AB-E141-9354-F9EA69283EEC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D09452-F8BA-DE5C-7860-96B07F85C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99357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C3F96E-6496-8E20-FD89-7BD7DE8A44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9D668-7D94-671A-178F-A354C227A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9B591-12AB-E141-9354-F9EA69283EEC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011F84-E46F-657C-1411-2E7082F9B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4CE9B33-D21B-EFA1-63EE-C1991BCD79FB}"/>
              </a:ext>
            </a:extLst>
          </p:cNvPr>
          <p:cNvSpPr/>
          <p:nvPr userDrawn="1"/>
        </p:nvSpPr>
        <p:spPr>
          <a:xfrm>
            <a:off x="0" y="0"/>
            <a:ext cx="3801035" cy="6858000"/>
          </a:xfrm>
          <a:prstGeom prst="rect">
            <a:avLst/>
          </a:prstGeom>
          <a:solidFill>
            <a:srgbClr val="D9A90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628BA8-7B92-EDEB-2406-0789FCB5F4C6}"/>
              </a:ext>
            </a:extLst>
          </p:cNvPr>
          <p:cNvSpPr/>
          <p:nvPr userDrawn="1"/>
        </p:nvSpPr>
        <p:spPr>
          <a:xfrm>
            <a:off x="3801035" y="0"/>
            <a:ext cx="4105835" cy="6858000"/>
          </a:xfrm>
          <a:prstGeom prst="rect">
            <a:avLst/>
          </a:prstGeom>
          <a:solidFill>
            <a:srgbClr val="1D71B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66A09B-EDBF-C4C2-8B36-285974EB7FE5}"/>
              </a:ext>
            </a:extLst>
          </p:cNvPr>
          <p:cNvSpPr/>
          <p:nvPr userDrawn="1"/>
        </p:nvSpPr>
        <p:spPr>
          <a:xfrm>
            <a:off x="7906870" y="0"/>
            <a:ext cx="4285129" cy="6858000"/>
          </a:xfrm>
          <a:prstGeom prst="rect">
            <a:avLst/>
          </a:prstGeom>
          <a:solidFill>
            <a:srgbClr val="181B3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46965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C4084-3A62-C0FD-EFE9-C6EF73628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0C4D15-DA15-7C6D-4FE2-452C394A54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C351D-BFF1-370E-2163-F4462C715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9B591-12AB-E141-9354-F9EA69283EEC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D09452-F8BA-DE5C-7860-96B07F85C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69599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F0C37-370A-1A5D-D86D-B87AC77D8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BCB92C-7E82-5EC6-5CBA-C9399BB508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F0E6FE-6279-DFFC-1F05-EF6AD634D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9B591-12AB-E141-9354-F9EA69283EEC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9EAA77-E898-511E-4E38-A8EEEA2AB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61467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89C55-693E-DFF8-74FF-2C153982E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684D00-D19A-BDD5-E24D-C31C755B26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F90EB1-4A87-68C3-2857-92022A6E21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951AB7-1AA3-DF7D-0A0A-3B754F9FA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9B591-12AB-E141-9354-F9EA69283EEC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6B1479-59BE-9EC1-3008-DF83FD659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15195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9C06F-F470-8751-6B1E-049BC8533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CD1497-6D67-A637-3C2C-4FE8B6DED5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44C049-517E-2F2F-8663-94B9D9CD09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EF7855-EAA1-BAA2-A4D5-37B4FC3076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910E2D-2749-141A-DC4E-8B21FD582D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C4DBC7-7064-F398-AFEB-FD504BED1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9B591-12AB-E141-9354-F9EA69283EEC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CB42B43-B5C9-8B29-C640-2173B3EBF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57021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0E30E-A6F4-4220-5CBA-E03DFE32C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27F501-D99A-F139-FE86-834618EC6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9B591-12AB-E141-9354-F9EA69283EEC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79C427-5351-B1EA-23FA-1F01B999B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07852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AD776F-E038-567E-9FFA-270308A7A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9B591-12AB-E141-9354-F9EA69283EEC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A7D065-0F87-6680-99B5-651CCCD71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89051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36896-BCAA-6188-4D5C-D28511493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B42920-91CD-6141-4225-71F9400726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1D89D5-4A74-3DBB-6A30-9147A341FB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A71857-422C-2D46-0EBA-9BC155CB1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9B591-12AB-E141-9354-F9EA69283EEC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43BEA5-583E-E6C2-7B79-4D2F2D102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07645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B2D40-6719-C515-4B36-4B711C9EA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4121DE-E42B-E0D9-700E-82B77CC8C4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94F37A-0156-A3D8-6122-6CC9F1AA2E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F9FD59-4B15-7AA1-0135-F618DF0C6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9B591-12AB-E141-9354-F9EA69283EEC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77EDCB-C526-6F87-9BB6-55C31EDF8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24707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0C0EC-69A7-0BB0-121B-756DAB726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F7D395-48CE-5F55-123F-C3949D97A7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6E09C4-23B4-4457-15AC-3E15247C3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9B591-12AB-E141-9354-F9EA69283EEC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33288-36D9-A5D3-33B4-B1A9EF7CF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731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F0C37-370A-1A5D-D86D-B87AC77D8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BCB92C-7E82-5EC6-5CBA-C9399BB508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F0E6FE-6279-DFFC-1F05-EF6AD634D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9B591-12AB-E141-9354-F9EA69283EEC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9EAA77-E898-511E-4E38-A8EEEA2AB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32475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90DBE7-1A9B-8AD5-AA68-90BF9E7B48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20A11F-8859-A948-65E8-9835B9E345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C5CF2D-F59E-546B-8851-C73D3D8CE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9B591-12AB-E141-9354-F9EA69283EEC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71ACBE-0C6A-F235-3C20-B66D7221E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40365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953994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C3F96E-6496-8E20-FD89-7BD7DE8A44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9D668-7D94-671A-178F-A354C227A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9B591-12AB-E141-9354-F9EA69283EEC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011F84-E46F-657C-1411-2E7082F9B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4CE9B33-D21B-EFA1-63EE-C1991BCD79FB}"/>
              </a:ext>
            </a:extLst>
          </p:cNvPr>
          <p:cNvSpPr/>
          <p:nvPr userDrawn="1"/>
        </p:nvSpPr>
        <p:spPr>
          <a:xfrm>
            <a:off x="0" y="0"/>
            <a:ext cx="3801035" cy="6858000"/>
          </a:xfrm>
          <a:prstGeom prst="rect">
            <a:avLst/>
          </a:prstGeom>
          <a:solidFill>
            <a:srgbClr val="D9A90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628BA8-7B92-EDEB-2406-0789FCB5F4C6}"/>
              </a:ext>
            </a:extLst>
          </p:cNvPr>
          <p:cNvSpPr/>
          <p:nvPr userDrawn="1"/>
        </p:nvSpPr>
        <p:spPr>
          <a:xfrm>
            <a:off x="3801035" y="0"/>
            <a:ext cx="4105835" cy="6858000"/>
          </a:xfrm>
          <a:prstGeom prst="rect">
            <a:avLst/>
          </a:prstGeom>
          <a:solidFill>
            <a:srgbClr val="1D71B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66A09B-EDBF-C4C2-8B36-285974EB7FE5}"/>
              </a:ext>
            </a:extLst>
          </p:cNvPr>
          <p:cNvSpPr/>
          <p:nvPr userDrawn="1"/>
        </p:nvSpPr>
        <p:spPr>
          <a:xfrm>
            <a:off x="7906870" y="0"/>
            <a:ext cx="4285129" cy="6858000"/>
          </a:xfrm>
          <a:prstGeom prst="rect">
            <a:avLst/>
          </a:prstGeom>
          <a:solidFill>
            <a:srgbClr val="181B3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04866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C3F96E-6496-8E20-FD89-7BD7DE8A44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9D668-7D94-671A-178F-A354C227A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9B591-12AB-E141-9354-F9EA69283EEC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011F84-E46F-657C-1411-2E7082F9B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A person and person sitting at a table&#10;&#10;AI-generated content may be incorrect.">
            <a:extLst>
              <a:ext uri="{FF2B5EF4-FFF2-40B4-BE49-F238E27FC236}">
                <a16:creationId xmlns:a16="http://schemas.microsoft.com/office/drawing/2014/main" id="{3EE5D993-6FE3-A54A-C7A6-54534E8B03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b="20263"/>
          <a:stretch>
            <a:fillRect/>
          </a:stretch>
        </p:blipFill>
        <p:spPr>
          <a:xfrm>
            <a:off x="0" y="0"/>
            <a:ext cx="12191999" cy="6481011"/>
          </a:xfrm>
          <a:prstGeom prst="rect">
            <a:avLst/>
          </a:prstGeom>
          <a:ln>
            <a:noFill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6F45C10-B2B0-65A7-E2B1-D58E6A56022C}"/>
              </a:ext>
            </a:extLst>
          </p:cNvPr>
          <p:cNvSpPr/>
          <p:nvPr userDrawn="1"/>
        </p:nvSpPr>
        <p:spPr>
          <a:xfrm>
            <a:off x="0" y="0"/>
            <a:ext cx="5261811" cy="6481011"/>
          </a:xfrm>
          <a:prstGeom prst="rect">
            <a:avLst/>
          </a:prstGeom>
          <a:solidFill>
            <a:schemeClr val="bg1">
              <a:alpha val="64771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08469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C4084-3A62-C0FD-EFE9-C6EF73628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0C4D15-DA15-7C6D-4FE2-452C394A54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C351D-BFF1-370E-2163-F4462C715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9B591-12AB-E141-9354-F9EA69283EEC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D09452-F8BA-DE5C-7860-96B07F85C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5191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F0C37-370A-1A5D-D86D-B87AC77D8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BCB92C-7E82-5EC6-5CBA-C9399BB508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F0E6FE-6279-DFFC-1F05-EF6AD634D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9B591-12AB-E141-9354-F9EA69283EEC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9EAA77-E898-511E-4E38-A8EEEA2AB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64914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89C55-693E-DFF8-74FF-2C153982E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684D00-D19A-BDD5-E24D-C31C755B26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F90EB1-4A87-68C3-2857-92022A6E21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951AB7-1AA3-DF7D-0A0A-3B754F9FA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9B591-12AB-E141-9354-F9EA69283EEC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6B1479-59BE-9EC1-3008-DF83FD659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15337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9C06F-F470-8751-6B1E-049BC8533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CD1497-6D67-A637-3C2C-4FE8B6DED5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44C049-517E-2F2F-8663-94B9D9CD09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EF7855-EAA1-BAA2-A4D5-37B4FC3076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910E2D-2749-141A-DC4E-8B21FD582D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C4DBC7-7064-F398-AFEB-FD504BED1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9B591-12AB-E141-9354-F9EA69283EEC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CB42B43-B5C9-8B29-C640-2173B3EBF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54112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0E30E-A6F4-4220-5CBA-E03DFE32C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27F501-D99A-F139-FE86-834618EC6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9B591-12AB-E141-9354-F9EA69283EEC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79C427-5351-B1EA-23FA-1F01B999B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10454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AD776F-E038-567E-9FFA-270308A7A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9B591-12AB-E141-9354-F9EA69283EEC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A7D065-0F87-6680-99B5-651CCCD71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52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89C55-693E-DFF8-74FF-2C153982E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684D00-D19A-BDD5-E24D-C31C755B26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F90EB1-4A87-68C3-2857-92022A6E21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951AB7-1AA3-DF7D-0A0A-3B754F9FA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9B591-12AB-E141-9354-F9EA69283EEC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6B1479-59BE-9EC1-3008-DF83FD659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00597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36896-BCAA-6188-4D5C-D28511493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B42920-91CD-6141-4225-71F9400726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1D89D5-4A74-3DBB-6A30-9147A341FB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A71857-422C-2D46-0EBA-9BC155CB1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9B591-12AB-E141-9354-F9EA69283EEC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43BEA5-583E-E6C2-7B79-4D2F2D102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33156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B2D40-6719-C515-4B36-4B711C9EA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4121DE-E42B-E0D9-700E-82B77CC8C4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94F37A-0156-A3D8-6122-6CC9F1AA2E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F9FD59-4B15-7AA1-0135-F618DF0C6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9B591-12AB-E141-9354-F9EA69283EEC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77EDCB-C526-6F87-9BB6-55C31EDF8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62235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0C0EC-69A7-0BB0-121B-756DAB726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F7D395-48CE-5F55-123F-C3949D97A7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6E09C4-23B4-4457-15AC-3E15247C3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9B591-12AB-E141-9354-F9EA69283EEC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33288-36D9-A5D3-33B4-B1A9EF7CF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46893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90DBE7-1A9B-8AD5-AA68-90BF9E7B48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20A11F-8859-A948-65E8-9835B9E345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C5CF2D-F59E-546B-8851-C73D3D8CE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9B591-12AB-E141-9354-F9EA69283EEC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71ACBE-0C6A-F235-3C20-B66D7221E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21127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829072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9D668-7D94-671A-178F-A354C227A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9B591-12AB-E141-9354-F9EA69283EEC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011F84-E46F-657C-1411-2E7082F9B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D14B7D-E0D5-E347-4050-6256451FC335}"/>
              </a:ext>
            </a:extLst>
          </p:cNvPr>
          <p:cNvSpPr/>
          <p:nvPr userDrawn="1"/>
        </p:nvSpPr>
        <p:spPr>
          <a:xfrm>
            <a:off x="0" y="0"/>
            <a:ext cx="3801035" cy="6858000"/>
          </a:xfrm>
          <a:prstGeom prst="rect">
            <a:avLst/>
          </a:prstGeom>
          <a:solidFill>
            <a:srgbClr val="0A152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D01311-44DD-E540-A169-5637C9DD1B8C}"/>
              </a:ext>
            </a:extLst>
          </p:cNvPr>
          <p:cNvSpPr/>
          <p:nvPr userDrawn="1"/>
        </p:nvSpPr>
        <p:spPr>
          <a:xfrm>
            <a:off x="3801035" y="0"/>
            <a:ext cx="4105835" cy="6858000"/>
          </a:xfrm>
          <a:prstGeom prst="rect">
            <a:avLst/>
          </a:prstGeom>
          <a:solidFill>
            <a:srgbClr val="00E6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2985A6-F68B-D7B9-E14F-6069EFAD3B95}"/>
              </a:ext>
            </a:extLst>
          </p:cNvPr>
          <p:cNvSpPr/>
          <p:nvPr userDrawn="1"/>
        </p:nvSpPr>
        <p:spPr>
          <a:xfrm>
            <a:off x="7906870" y="0"/>
            <a:ext cx="4285129" cy="6858000"/>
          </a:xfrm>
          <a:prstGeom prst="rect">
            <a:avLst/>
          </a:prstGeom>
          <a:solidFill>
            <a:srgbClr val="0177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9188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C3F96E-6496-8E20-FD89-7BD7DE8A44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9D668-7D94-671A-178F-A354C227A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9B591-12AB-E141-9354-F9EA69283EEC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011F84-E46F-657C-1411-2E7082F9B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17517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C4084-3A62-C0FD-EFE9-C6EF73628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0C4D15-DA15-7C6D-4FE2-452C394A54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C351D-BFF1-370E-2163-F4462C715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9B591-12AB-E141-9354-F9EA69283EEC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D09452-F8BA-DE5C-7860-96B07F85C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56457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F0C37-370A-1A5D-D86D-B87AC77D8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BCB92C-7E82-5EC6-5CBA-C9399BB508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F0E6FE-6279-DFFC-1F05-EF6AD634D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9B591-12AB-E141-9354-F9EA69283EEC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9EAA77-E898-511E-4E38-A8EEEA2AB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17208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89C55-693E-DFF8-74FF-2C153982E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684D00-D19A-BDD5-E24D-C31C755B26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F90EB1-4A87-68C3-2857-92022A6E21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951AB7-1AA3-DF7D-0A0A-3B754F9FA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9B591-12AB-E141-9354-F9EA69283EEC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6B1479-59BE-9EC1-3008-DF83FD659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845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9C06F-F470-8751-6B1E-049BC8533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CD1497-6D67-A637-3C2C-4FE8B6DED5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44C049-517E-2F2F-8663-94B9D9CD09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EF7855-EAA1-BAA2-A4D5-37B4FC3076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910E2D-2749-141A-DC4E-8B21FD582D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C4DBC7-7064-F398-AFEB-FD504BED1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9B591-12AB-E141-9354-F9EA69283EEC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CB42B43-B5C9-8B29-C640-2173B3EBF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77853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9C06F-F470-8751-6B1E-049BC8533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CD1497-6D67-A637-3C2C-4FE8B6DED5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44C049-517E-2F2F-8663-94B9D9CD09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EF7855-EAA1-BAA2-A4D5-37B4FC3076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910E2D-2749-141A-DC4E-8B21FD582D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C4DBC7-7064-F398-AFEB-FD504BED1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9B591-12AB-E141-9354-F9EA69283EEC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CB42B43-B5C9-8B29-C640-2173B3EBF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20321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0E30E-A6F4-4220-5CBA-E03DFE32C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27F501-D99A-F139-FE86-834618EC6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9B591-12AB-E141-9354-F9EA69283EEC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79C427-5351-B1EA-23FA-1F01B999B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84379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AD776F-E038-567E-9FFA-270308A7A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9B591-12AB-E141-9354-F9EA69283EEC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A7D065-0F87-6680-99B5-651CCCD71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46492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36896-BCAA-6188-4D5C-D28511493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B42920-91CD-6141-4225-71F9400726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1D89D5-4A74-3DBB-6A30-9147A341FB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A71857-422C-2D46-0EBA-9BC155CB1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9B591-12AB-E141-9354-F9EA69283EEC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43BEA5-583E-E6C2-7B79-4D2F2D102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16569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B2D40-6719-C515-4B36-4B711C9EA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4121DE-E42B-E0D9-700E-82B77CC8C4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94F37A-0156-A3D8-6122-6CC9F1AA2E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F9FD59-4B15-7AA1-0135-F618DF0C6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9B591-12AB-E141-9354-F9EA69283EEC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77EDCB-C526-6F87-9BB6-55C31EDF8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10976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0C0EC-69A7-0BB0-121B-756DAB726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F7D395-48CE-5F55-123F-C3949D97A7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6E09C4-23B4-4457-15AC-3E15247C3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9B591-12AB-E141-9354-F9EA69283EEC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33288-36D9-A5D3-33B4-B1A9EF7CF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69267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90DBE7-1A9B-8AD5-AA68-90BF9E7B48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20A11F-8859-A948-65E8-9835B9E345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C5CF2D-F59E-546B-8851-C73D3D8CE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9B591-12AB-E141-9354-F9EA69283EEC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71ACBE-0C6A-F235-3C20-B66D7221E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29910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810057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C3F96E-6496-8E20-FD89-7BD7DE8A44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9D668-7D94-671A-178F-A354C227A4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79B591-12AB-E141-9354-F9EA69283EEC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011F84-E46F-657C-1411-2E7082F9B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313E3C-98C2-AE82-D8BF-AF94844CD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A8F338-1054-FB4E-8DA9-1FB552DD7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70878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C4084-3A62-C0FD-EFE9-C6EF73628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0C4D15-DA15-7C6D-4FE2-452C394A54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C351D-BFF1-370E-2163-F4462C7155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79B591-12AB-E141-9354-F9EA69283EEC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D09452-F8BA-DE5C-7860-96B07F85C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8AEB98-31A6-E592-4970-1B069874B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A8F338-1054-FB4E-8DA9-1FB552DD7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082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slideLayout" Target="../slideLayouts/slideLayout84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slideLayout" Target="../slideLayouts/slideLayout97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5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4.xml"/><Relationship Id="rId12" Type="http://schemas.openxmlformats.org/officeDocument/2006/relationships/slideLayout" Target="../slideLayouts/slideLayout109.xml"/><Relationship Id="rId2" Type="http://schemas.openxmlformats.org/officeDocument/2006/relationships/slideLayout" Target="../slideLayouts/slideLayout99.xml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7.xml"/><Relationship Id="rId13" Type="http://schemas.openxmlformats.org/officeDocument/2006/relationships/slideLayout" Target="../slideLayouts/slideLayout122.xml"/><Relationship Id="rId3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116.xml"/><Relationship Id="rId12" Type="http://schemas.openxmlformats.org/officeDocument/2006/relationships/slideLayout" Target="../slideLayouts/slideLayout121.xml"/><Relationship Id="rId2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110.xml"/><Relationship Id="rId6" Type="http://schemas.openxmlformats.org/officeDocument/2006/relationships/slideLayout" Target="../slideLayouts/slideLayout115.xml"/><Relationship Id="rId11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114.xml"/><Relationship Id="rId15" Type="http://schemas.openxmlformats.org/officeDocument/2006/relationships/image" Target="../media/image10.png"/><Relationship Id="rId10" Type="http://schemas.openxmlformats.org/officeDocument/2006/relationships/slideLayout" Target="../slideLayouts/slideLayout119.xml"/><Relationship Id="rId4" Type="http://schemas.openxmlformats.org/officeDocument/2006/relationships/slideLayout" Target="../slideLayouts/slideLayout113.xml"/><Relationship Id="rId9" Type="http://schemas.openxmlformats.org/officeDocument/2006/relationships/slideLayout" Target="../slideLayouts/slideLayout118.xml"/><Relationship Id="rId14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13" Type="http://schemas.openxmlformats.org/officeDocument/2006/relationships/slideLayout" Target="../slideLayouts/slideLayout135.xml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slideLayout" Target="../slideLayouts/slideLayout134.xml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5" Type="http://schemas.openxmlformats.org/officeDocument/2006/relationships/image" Target="../media/image11.png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Relationship Id="rId14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3.xml"/><Relationship Id="rId13" Type="http://schemas.openxmlformats.org/officeDocument/2006/relationships/slideLayout" Target="../slideLayouts/slideLayout148.xml"/><Relationship Id="rId3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42.xml"/><Relationship Id="rId12" Type="http://schemas.openxmlformats.org/officeDocument/2006/relationships/slideLayout" Target="../slideLayouts/slideLayout147.xml"/><Relationship Id="rId2" Type="http://schemas.openxmlformats.org/officeDocument/2006/relationships/slideLayout" Target="../slideLayouts/slideLayout137.xml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11" Type="http://schemas.openxmlformats.org/officeDocument/2006/relationships/slideLayout" Target="../slideLayouts/slideLayout146.xml"/><Relationship Id="rId5" Type="http://schemas.openxmlformats.org/officeDocument/2006/relationships/slideLayout" Target="../slideLayouts/slideLayout140.xml"/><Relationship Id="rId15" Type="http://schemas.openxmlformats.org/officeDocument/2006/relationships/image" Target="../media/image12.png"/><Relationship Id="rId10" Type="http://schemas.openxmlformats.org/officeDocument/2006/relationships/slideLayout" Target="../slideLayouts/slideLayout145.xml"/><Relationship Id="rId4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4.xml"/><Relationship Id="rId14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1.xml"/><Relationship Id="rId2" Type="http://schemas.openxmlformats.org/officeDocument/2006/relationships/slideLayout" Target="../slideLayouts/slideLayout150.xml"/><Relationship Id="rId1" Type="http://schemas.openxmlformats.org/officeDocument/2006/relationships/slideLayout" Target="../slideLayouts/slideLayout149.xml"/><Relationship Id="rId6" Type="http://schemas.openxmlformats.org/officeDocument/2006/relationships/image" Target="../media/image5.png"/><Relationship Id="rId5" Type="http://schemas.openxmlformats.org/officeDocument/2006/relationships/theme" Target="../theme/theme16.xml"/><Relationship Id="rId4" Type="http://schemas.openxmlformats.org/officeDocument/2006/relationships/slideLayout" Target="../slideLayouts/slideLayout152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5.xml"/><Relationship Id="rId2" Type="http://schemas.openxmlformats.org/officeDocument/2006/relationships/slideLayout" Target="../slideLayouts/slideLayout154.xml"/><Relationship Id="rId1" Type="http://schemas.openxmlformats.org/officeDocument/2006/relationships/slideLayout" Target="../slideLayouts/slideLayout153.xml"/><Relationship Id="rId6" Type="http://schemas.openxmlformats.org/officeDocument/2006/relationships/image" Target="../media/image6.png"/><Relationship Id="rId5" Type="http://schemas.openxmlformats.org/officeDocument/2006/relationships/theme" Target="../theme/theme17.xml"/><Relationship Id="rId4" Type="http://schemas.openxmlformats.org/officeDocument/2006/relationships/slideLayout" Target="../slideLayouts/slideLayout156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9.xml"/><Relationship Id="rId2" Type="http://schemas.openxmlformats.org/officeDocument/2006/relationships/slideLayout" Target="../slideLayouts/slideLayout158.xml"/><Relationship Id="rId1" Type="http://schemas.openxmlformats.org/officeDocument/2006/relationships/slideLayout" Target="../slideLayouts/slideLayout157.xml"/><Relationship Id="rId6" Type="http://schemas.openxmlformats.org/officeDocument/2006/relationships/image" Target="../media/image1.png"/><Relationship Id="rId5" Type="http://schemas.openxmlformats.org/officeDocument/2006/relationships/theme" Target="../theme/theme18.xml"/><Relationship Id="rId4" Type="http://schemas.openxmlformats.org/officeDocument/2006/relationships/slideLayout" Target="../slideLayouts/slideLayout160.xml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3.xml"/><Relationship Id="rId2" Type="http://schemas.openxmlformats.org/officeDocument/2006/relationships/slideLayout" Target="../slideLayouts/slideLayout162.xml"/><Relationship Id="rId1" Type="http://schemas.openxmlformats.org/officeDocument/2006/relationships/slideLayout" Target="../slideLayouts/slideLayout161.xml"/><Relationship Id="rId6" Type="http://schemas.openxmlformats.org/officeDocument/2006/relationships/image" Target="../media/image13.png"/><Relationship Id="rId5" Type="http://schemas.openxmlformats.org/officeDocument/2006/relationships/theme" Target="../theme/theme19.xml"/><Relationship Id="rId4" Type="http://schemas.openxmlformats.org/officeDocument/2006/relationships/slideLayout" Target="../slideLayouts/slideLayout16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7.xml"/><Relationship Id="rId2" Type="http://schemas.openxmlformats.org/officeDocument/2006/relationships/slideLayout" Target="../slideLayouts/slideLayout166.xml"/><Relationship Id="rId1" Type="http://schemas.openxmlformats.org/officeDocument/2006/relationships/slideLayout" Target="../slideLayouts/slideLayout165.xml"/><Relationship Id="rId6" Type="http://schemas.openxmlformats.org/officeDocument/2006/relationships/image" Target="../media/image14.png"/><Relationship Id="rId5" Type="http://schemas.openxmlformats.org/officeDocument/2006/relationships/theme" Target="../theme/theme20.xml"/><Relationship Id="rId4" Type="http://schemas.openxmlformats.org/officeDocument/2006/relationships/slideLayout" Target="../slideLayouts/slideLayout168.xml"/></Relationships>
</file>

<file path=ppt/slideMasters/_rels/slideMaster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1.xml"/><Relationship Id="rId2" Type="http://schemas.openxmlformats.org/officeDocument/2006/relationships/slideLayout" Target="../slideLayouts/slideLayout170.xml"/><Relationship Id="rId1" Type="http://schemas.openxmlformats.org/officeDocument/2006/relationships/slideLayout" Target="../slideLayouts/slideLayout169.xml"/><Relationship Id="rId6" Type="http://schemas.openxmlformats.org/officeDocument/2006/relationships/image" Target="../media/image15.png"/><Relationship Id="rId5" Type="http://schemas.openxmlformats.org/officeDocument/2006/relationships/theme" Target="../theme/theme21.xml"/><Relationship Id="rId4" Type="http://schemas.openxmlformats.org/officeDocument/2006/relationships/slideLayout" Target="../slideLayouts/slideLayout172.xml"/></Relationships>
</file>

<file path=ppt/slideMasters/_rels/slideMaster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5.xml"/><Relationship Id="rId2" Type="http://schemas.openxmlformats.org/officeDocument/2006/relationships/slideLayout" Target="../slideLayouts/slideLayout174.xml"/><Relationship Id="rId1" Type="http://schemas.openxmlformats.org/officeDocument/2006/relationships/slideLayout" Target="../slideLayouts/slideLayout173.xml"/><Relationship Id="rId6" Type="http://schemas.openxmlformats.org/officeDocument/2006/relationships/image" Target="../media/image16.png"/><Relationship Id="rId5" Type="http://schemas.openxmlformats.org/officeDocument/2006/relationships/theme" Target="../theme/theme22.xml"/><Relationship Id="rId4" Type="http://schemas.openxmlformats.org/officeDocument/2006/relationships/slideLayout" Target="../slideLayouts/slideLayout176.xml"/></Relationships>
</file>

<file path=ppt/slideMasters/_rels/slideMaster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9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image" Target="../media/image17.png"/><Relationship Id="rId5" Type="http://schemas.openxmlformats.org/officeDocument/2006/relationships/theme" Target="../theme/theme23.xml"/><Relationship Id="rId4" Type="http://schemas.openxmlformats.org/officeDocument/2006/relationships/slideLayout" Target="../slideLayouts/slideLayout180.xml"/></Relationships>
</file>

<file path=ppt/slideMasters/_rels/slideMaster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3.xml"/><Relationship Id="rId2" Type="http://schemas.openxmlformats.org/officeDocument/2006/relationships/slideLayout" Target="../slideLayouts/slideLayout182.xml"/><Relationship Id="rId1" Type="http://schemas.openxmlformats.org/officeDocument/2006/relationships/slideLayout" Target="../slideLayouts/slideLayout181.xml"/><Relationship Id="rId6" Type="http://schemas.openxmlformats.org/officeDocument/2006/relationships/image" Target="../media/image18.png"/><Relationship Id="rId5" Type="http://schemas.openxmlformats.org/officeDocument/2006/relationships/theme" Target="../theme/theme24.xml"/><Relationship Id="rId4" Type="http://schemas.openxmlformats.org/officeDocument/2006/relationships/slideLayout" Target="../slideLayouts/slideLayout184.xml"/></Relationships>
</file>

<file path=ppt/slideMasters/_rels/slideMaster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7.xml"/><Relationship Id="rId2" Type="http://schemas.openxmlformats.org/officeDocument/2006/relationships/slideLayout" Target="../slideLayouts/slideLayout186.xml"/><Relationship Id="rId1" Type="http://schemas.openxmlformats.org/officeDocument/2006/relationships/slideLayout" Target="../slideLayouts/slideLayout185.xml"/><Relationship Id="rId6" Type="http://schemas.openxmlformats.org/officeDocument/2006/relationships/image" Target="../media/image19.png"/><Relationship Id="rId5" Type="http://schemas.openxmlformats.org/officeDocument/2006/relationships/theme" Target="../theme/theme25.xml"/><Relationship Id="rId4" Type="http://schemas.openxmlformats.org/officeDocument/2006/relationships/slideLayout" Target="../slideLayouts/slideLayout188.xml"/></Relationships>
</file>

<file path=ppt/slideMasters/_rels/slideMaster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1.xml"/><Relationship Id="rId2" Type="http://schemas.openxmlformats.org/officeDocument/2006/relationships/slideLayout" Target="../slideLayouts/slideLayout190.xml"/><Relationship Id="rId1" Type="http://schemas.openxmlformats.org/officeDocument/2006/relationships/slideLayout" Target="../slideLayouts/slideLayout189.xml"/><Relationship Id="rId6" Type="http://schemas.openxmlformats.org/officeDocument/2006/relationships/image" Target="../media/image20.png"/><Relationship Id="rId5" Type="http://schemas.openxmlformats.org/officeDocument/2006/relationships/theme" Target="../theme/theme26.xml"/><Relationship Id="rId4" Type="http://schemas.openxmlformats.org/officeDocument/2006/relationships/slideLayout" Target="../slideLayouts/slideLayout192.xml"/></Relationships>
</file>

<file path=ppt/slideMasters/_rels/slideMaster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5.xml"/><Relationship Id="rId2" Type="http://schemas.openxmlformats.org/officeDocument/2006/relationships/slideLayout" Target="../slideLayouts/slideLayout194.xml"/><Relationship Id="rId1" Type="http://schemas.openxmlformats.org/officeDocument/2006/relationships/slideLayout" Target="../slideLayouts/slideLayout193.xml"/><Relationship Id="rId6" Type="http://schemas.openxmlformats.org/officeDocument/2006/relationships/image" Target="../media/image21.svg"/><Relationship Id="rId5" Type="http://schemas.openxmlformats.org/officeDocument/2006/relationships/theme" Target="../theme/theme27.xml"/><Relationship Id="rId4" Type="http://schemas.openxmlformats.org/officeDocument/2006/relationships/slideLayout" Target="../slideLayouts/slideLayout196.xml"/></Relationships>
</file>

<file path=ppt/slideMasters/_rels/slideMaster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9.xml"/><Relationship Id="rId2" Type="http://schemas.openxmlformats.org/officeDocument/2006/relationships/slideLayout" Target="../slideLayouts/slideLayout198.xml"/><Relationship Id="rId1" Type="http://schemas.openxmlformats.org/officeDocument/2006/relationships/slideLayout" Target="../slideLayouts/slideLayout197.xml"/><Relationship Id="rId6" Type="http://schemas.openxmlformats.org/officeDocument/2006/relationships/image" Target="../media/image10.png"/><Relationship Id="rId5" Type="http://schemas.openxmlformats.org/officeDocument/2006/relationships/theme" Target="../theme/theme28.xml"/><Relationship Id="rId4" Type="http://schemas.openxmlformats.org/officeDocument/2006/relationships/slideLayout" Target="../slideLayouts/slideLayout200.xml"/></Relationships>
</file>

<file path=ppt/slideMasters/_rels/slideMaster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3.xml"/><Relationship Id="rId2" Type="http://schemas.openxmlformats.org/officeDocument/2006/relationships/slideLayout" Target="../slideLayouts/slideLayout202.xml"/><Relationship Id="rId1" Type="http://schemas.openxmlformats.org/officeDocument/2006/relationships/slideLayout" Target="../slideLayouts/slideLayout201.xml"/><Relationship Id="rId6" Type="http://schemas.openxmlformats.org/officeDocument/2006/relationships/image" Target="../media/image11.png"/><Relationship Id="rId5" Type="http://schemas.openxmlformats.org/officeDocument/2006/relationships/theme" Target="../theme/theme29.xml"/><Relationship Id="rId4" Type="http://schemas.openxmlformats.org/officeDocument/2006/relationships/slideLayout" Target="../slideLayouts/slideLayout20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7.xml"/><Relationship Id="rId2" Type="http://schemas.openxmlformats.org/officeDocument/2006/relationships/slideLayout" Target="../slideLayouts/slideLayout206.xml"/><Relationship Id="rId1" Type="http://schemas.openxmlformats.org/officeDocument/2006/relationships/slideLayout" Target="../slideLayouts/slideLayout205.xml"/><Relationship Id="rId6" Type="http://schemas.openxmlformats.org/officeDocument/2006/relationships/image" Target="../media/image22.png"/><Relationship Id="rId5" Type="http://schemas.openxmlformats.org/officeDocument/2006/relationships/theme" Target="../theme/theme30.xml"/><Relationship Id="rId4" Type="http://schemas.openxmlformats.org/officeDocument/2006/relationships/slideLayout" Target="../slideLayouts/slideLayout208.xml"/></Relationships>
</file>

<file path=ppt/slideMasters/_rels/slideMaster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1.xml"/><Relationship Id="rId2" Type="http://schemas.openxmlformats.org/officeDocument/2006/relationships/slideLayout" Target="../slideLayouts/slideLayout210.xml"/><Relationship Id="rId1" Type="http://schemas.openxmlformats.org/officeDocument/2006/relationships/slideLayout" Target="../slideLayouts/slideLayout209.xml"/><Relationship Id="rId6" Type="http://schemas.openxmlformats.org/officeDocument/2006/relationships/image" Target="../media/image12.png"/><Relationship Id="rId5" Type="http://schemas.openxmlformats.org/officeDocument/2006/relationships/theme" Target="../theme/theme31.xml"/><Relationship Id="rId4" Type="http://schemas.openxmlformats.org/officeDocument/2006/relationships/slideLayout" Target="../slideLayouts/slideLayout212.xml"/></Relationships>
</file>

<file path=ppt/slideMasters/_rels/slideMaster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5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214.xml"/><Relationship Id="rId1" Type="http://schemas.openxmlformats.org/officeDocument/2006/relationships/slideLayout" Target="../slideLayouts/slideLayout213.xml"/><Relationship Id="rId6" Type="http://schemas.openxmlformats.org/officeDocument/2006/relationships/image" Target="../media/image6.png"/><Relationship Id="rId5" Type="http://schemas.openxmlformats.org/officeDocument/2006/relationships/theme" Target="../theme/theme32.xml"/><Relationship Id="rId4" Type="http://schemas.openxmlformats.org/officeDocument/2006/relationships/slideLayout" Target="../slideLayouts/slideLayout216.xml"/></Relationships>
</file>

<file path=ppt/slideMasters/_rels/slideMaster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9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218.xml"/><Relationship Id="rId1" Type="http://schemas.openxmlformats.org/officeDocument/2006/relationships/slideLayout" Target="../slideLayouts/slideLayout217.xml"/><Relationship Id="rId6" Type="http://schemas.openxmlformats.org/officeDocument/2006/relationships/image" Target="../media/image12.png"/><Relationship Id="rId5" Type="http://schemas.openxmlformats.org/officeDocument/2006/relationships/theme" Target="../theme/theme33.xml"/><Relationship Id="rId4" Type="http://schemas.openxmlformats.org/officeDocument/2006/relationships/slideLayout" Target="../slideLayouts/slideLayout220.xml"/></Relationships>
</file>

<file path=ppt/slideMasters/_rels/slideMaster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3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image" Target="../media/image21.svg"/><Relationship Id="rId5" Type="http://schemas.openxmlformats.org/officeDocument/2006/relationships/theme" Target="../theme/theme34.xml"/><Relationship Id="rId4" Type="http://schemas.openxmlformats.org/officeDocument/2006/relationships/slideLayout" Target="../slideLayouts/slideLayout224.xml"/></Relationships>
</file>

<file path=ppt/slideMasters/_rels/slideMaster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7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226.xml"/><Relationship Id="rId1" Type="http://schemas.openxmlformats.org/officeDocument/2006/relationships/slideLayout" Target="../slideLayouts/slideLayout225.xml"/><Relationship Id="rId6" Type="http://schemas.openxmlformats.org/officeDocument/2006/relationships/image" Target="../media/image22.png"/><Relationship Id="rId5" Type="http://schemas.openxmlformats.org/officeDocument/2006/relationships/theme" Target="../theme/theme35.xml"/><Relationship Id="rId4" Type="http://schemas.openxmlformats.org/officeDocument/2006/relationships/slideLayout" Target="../slideLayouts/slideLayout228.xml"/></Relationships>
</file>

<file path=ppt/slideMasters/_rels/slideMaster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1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230.xml"/><Relationship Id="rId1" Type="http://schemas.openxmlformats.org/officeDocument/2006/relationships/slideLayout" Target="../slideLayouts/slideLayout229.xml"/><Relationship Id="rId6" Type="http://schemas.openxmlformats.org/officeDocument/2006/relationships/image" Target="../media/image1.png"/><Relationship Id="rId5" Type="http://schemas.openxmlformats.org/officeDocument/2006/relationships/theme" Target="../theme/theme36.xml"/><Relationship Id="rId4" Type="http://schemas.openxmlformats.org/officeDocument/2006/relationships/slideLayout" Target="../slideLayouts/slideLayout232.xml"/></Relationships>
</file>

<file path=ppt/slideMasters/_rels/slideMaster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5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234.xml"/><Relationship Id="rId1" Type="http://schemas.openxmlformats.org/officeDocument/2006/relationships/slideLayout" Target="../slideLayouts/slideLayout233.xml"/><Relationship Id="rId6" Type="http://schemas.openxmlformats.org/officeDocument/2006/relationships/image" Target="../media/image11.png"/><Relationship Id="rId5" Type="http://schemas.openxmlformats.org/officeDocument/2006/relationships/theme" Target="../theme/theme37.xml"/><Relationship Id="rId4" Type="http://schemas.openxmlformats.org/officeDocument/2006/relationships/slideLayout" Target="../slideLayouts/slideLayout236.xml"/></Relationships>
</file>

<file path=ppt/slideMasters/_rels/slideMaster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9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238.xml"/><Relationship Id="rId1" Type="http://schemas.openxmlformats.org/officeDocument/2006/relationships/slideLayout" Target="../slideLayouts/slideLayout237.xml"/><Relationship Id="rId6" Type="http://schemas.openxmlformats.org/officeDocument/2006/relationships/image" Target="../media/image5.png"/><Relationship Id="rId5" Type="http://schemas.openxmlformats.org/officeDocument/2006/relationships/theme" Target="../theme/theme38.xml"/><Relationship Id="rId4" Type="http://schemas.openxmlformats.org/officeDocument/2006/relationships/slideLayout" Target="../slideLayouts/slideLayout240.xml"/></Relationships>
</file>

<file path=ppt/slideMasters/_rels/slideMaster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3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242.xml"/><Relationship Id="rId1" Type="http://schemas.openxmlformats.org/officeDocument/2006/relationships/slideLayout" Target="../slideLayouts/slideLayout241.xml"/><Relationship Id="rId6" Type="http://schemas.openxmlformats.org/officeDocument/2006/relationships/image" Target="../media/image10.png"/><Relationship Id="rId5" Type="http://schemas.openxmlformats.org/officeDocument/2006/relationships/theme" Target="../theme/theme39.xml"/><Relationship Id="rId4" Type="http://schemas.openxmlformats.org/officeDocument/2006/relationships/slideLayout" Target="../slideLayouts/slideLayout24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5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image" Target="../media/image7.emf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D3B2D3-6598-6F99-4BA6-9BE050C33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0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FF5766-39BB-CD79-81D1-96E1D45DE8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442032-6BB6-4881-CC27-3CADBD9EFE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79B591-12AB-E141-9354-F9EA69283EEC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22018C-3ECD-01B5-A392-76B09ECB71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C616C0-5A10-0E6A-E5C0-6F04B318DE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A8F338-1054-FB4E-8DA9-1FB552DD7F34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8783E49-88E0-391D-9544-222F99BCEFE7}"/>
              </a:ext>
            </a:extLst>
          </p:cNvPr>
          <p:cNvCxnSpPr>
            <a:cxnSpLocks/>
          </p:cNvCxnSpPr>
          <p:nvPr userDrawn="1"/>
        </p:nvCxnSpPr>
        <p:spPr>
          <a:xfrm>
            <a:off x="686027" y="1077371"/>
            <a:ext cx="10819945" cy="0"/>
          </a:xfrm>
          <a:prstGeom prst="line">
            <a:avLst/>
          </a:prstGeom>
          <a:ln>
            <a:solidFill>
              <a:srgbClr val="D7B53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3418A5E7-8CBD-5A1D-7FF8-29EF365A6209}"/>
              </a:ext>
            </a:extLst>
          </p:cNvPr>
          <p:cNvSpPr/>
          <p:nvPr userDrawn="1"/>
        </p:nvSpPr>
        <p:spPr>
          <a:xfrm>
            <a:off x="0" y="6289847"/>
            <a:ext cx="12192000" cy="568153"/>
          </a:xfrm>
          <a:prstGeom prst="rect">
            <a:avLst/>
          </a:prstGeom>
          <a:gradFill>
            <a:gsLst>
              <a:gs pos="0">
                <a:srgbClr val="4179BF"/>
              </a:gs>
              <a:gs pos="87000">
                <a:srgbClr val="1A1D3E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530434F-6F2F-681A-718C-FEDECD8FA5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663251" y="69744"/>
            <a:ext cx="1010652" cy="944535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37D6B1F-E69C-6F50-E7A8-4D2E12DC578D}"/>
              </a:ext>
            </a:extLst>
          </p:cNvPr>
          <p:cNvSpPr txBox="1">
            <a:spLocks/>
          </p:cNvSpPr>
          <p:nvPr userDrawn="1"/>
        </p:nvSpPr>
        <p:spPr>
          <a:xfrm>
            <a:off x="8763000" y="642461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0" i="0" kern="1200">
                <a:solidFill>
                  <a:schemeClr val="bg1"/>
                </a:solidFill>
                <a:latin typeface="Museo Sans 500" panose="02000000000000000000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EA8F338-1054-FB4E-8DA9-1FB552DD7F34}" type="slidenum">
              <a:rPr lang="en-US" sz="1400" smtClean="0"/>
              <a:pPr algn="r"/>
              <a:t>‹#›</a:t>
            </a:fld>
            <a:endParaRPr lang="en-US" sz="14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3C3F9AF-67DA-5BFF-E974-5C4B26A65D8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1000"/>
          </a:blip>
          <a:srcRect l="36564" t="27979" r="11799" b="25099"/>
          <a:stretch>
            <a:fillRect/>
          </a:stretch>
        </p:blipFill>
        <p:spPr>
          <a:xfrm>
            <a:off x="5677786" y="0"/>
            <a:ext cx="6514214" cy="628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89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 spc="-150">
          <a:solidFill>
            <a:schemeClr val="tx1"/>
          </a:solidFill>
          <a:latin typeface="Rounded Mplus 1c ExtraBold" panose="020B0502020203020207" pitchFamily="34" charset="-128"/>
          <a:ea typeface="Rounded Mplus 1c ExtraBold" panose="020B0502020203020207" pitchFamily="34" charset="-128"/>
          <a:cs typeface="Rounded Mplus 1c ExtraBold" panose="020B0502020203020207" pitchFamily="34" charset="-128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i="0" kern="1200">
          <a:solidFill>
            <a:schemeClr val="tx1"/>
          </a:solidFill>
          <a:latin typeface="Museo Sans 700" panose="02000000000000000000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Museo Sans 300" panose="02000000000000000000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Museo Sans 300" panose="02000000000000000000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useo Sans 300" panose="02000000000000000000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useo Sans 100" panose="02000000000000000000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D3B2D3-6598-6F99-4BA6-9BE050C33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0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FF5766-39BB-CD79-81D1-96E1D45DE8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442032-6BB6-4881-CC27-3CADBD9EFE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79B591-12AB-E141-9354-F9EA69283EEC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22018C-3ECD-01B5-A392-76B09ECB71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C616C0-5A10-0E6A-E5C0-6F04B318DE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A8F338-1054-FB4E-8DA9-1FB552DD7F3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Block Arc 6">
            <a:extLst>
              <a:ext uri="{FF2B5EF4-FFF2-40B4-BE49-F238E27FC236}">
                <a16:creationId xmlns:a16="http://schemas.microsoft.com/office/drawing/2014/main" id="{29A408BA-C81C-5173-77FE-8FAE50C26601}"/>
              </a:ext>
            </a:extLst>
          </p:cNvPr>
          <p:cNvSpPr/>
          <p:nvPr userDrawn="1"/>
        </p:nvSpPr>
        <p:spPr>
          <a:xfrm>
            <a:off x="4121818" y="2326263"/>
            <a:ext cx="8210753" cy="8210753"/>
          </a:xfrm>
          <a:prstGeom prst="blockArc">
            <a:avLst>
              <a:gd name="adj1" fmla="val 10800000"/>
              <a:gd name="adj2" fmla="val 178922"/>
              <a:gd name="adj3" fmla="val 30139"/>
            </a:avLst>
          </a:prstGeom>
          <a:solidFill>
            <a:srgbClr val="1D71B9">
              <a:alpha val="475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FAF8A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418A5E7-8CBD-5A1D-7FF8-29EF365A6209}"/>
              </a:ext>
            </a:extLst>
          </p:cNvPr>
          <p:cNvSpPr/>
          <p:nvPr userDrawn="1"/>
        </p:nvSpPr>
        <p:spPr>
          <a:xfrm>
            <a:off x="0" y="6492875"/>
            <a:ext cx="12192000" cy="365125"/>
          </a:xfrm>
          <a:prstGeom prst="rect">
            <a:avLst/>
          </a:prstGeom>
          <a:gradFill>
            <a:gsLst>
              <a:gs pos="0">
                <a:srgbClr val="4179BF"/>
              </a:gs>
              <a:gs pos="87000">
                <a:srgbClr val="1A1D3E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530434F-6F2F-681A-718C-FEDECD8FA52B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rcRect/>
          <a:stretch/>
        </p:blipFill>
        <p:spPr>
          <a:xfrm>
            <a:off x="10799063" y="-3408"/>
            <a:ext cx="874839" cy="817607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37D6B1F-E69C-6F50-E7A8-4D2E12DC578D}"/>
              </a:ext>
            </a:extLst>
          </p:cNvPr>
          <p:cNvSpPr txBox="1">
            <a:spLocks/>
          </p:cNvSpPr>
          <p:nvPr userDrawn="1"/>
        </p:nvSpPr>
        <p:spPr>
          <a:xfrm>
            <a:off x="8763000" y="654805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0" i="0" kern="1200">
                <a:solidFill>
                  <a:schemeClr val="bg1"/>
                </a:solidFill>
                <a:latin typeface="Museo Sans 500" panose="02000000000000000000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EA8F338-1054-FB4E-8DA9-1FB552DD7F34}" type="slidenum">
              <a:rPr lang="en-US" sz="1400" smtClean="0"/>
              <a:pPr algn="r"/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330140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6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  <p:sldLayoutId id="2147483907" r:id="rId12"/>
    <p:sldLayoutId id="214748390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 spc="-150">
          <a:solidFill>
            <a:schemeClr val="tx1"/>
          </a:solidFill>
          <a:latin typeface="Rounded Mplus 1c ExtraBold" panose="020B0502020203020207" pitchFamily="34" charset="-128"/>
          <a:ea typeface="Rounded Mplus 1c ExtraBold" panose="020B0502020203020207" pitchFamily="34" charset="-128"/>
          <a:cs typeface="Rounded Mplus 1c ExtraBold" panose="020B0502020203020207" pitchFamily="34" charset="-128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i="0" kern="1200">
          <a:solidFill>
            <a:schemeClr val="tx1"/>
          </a:solidFill>
          <a:latin typeface="Museo Sans 700" panose="02000000000000000000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Museo Sans 300" panose="02000000000000000000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Museo Sans 300" panose="02000000000000000000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useo Sans 300" panose="02000000000000000000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useo Sans 100" panose="02000000000000000000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lock Arc 13">
            <a:extLst>
              <a:ext uri="{FF2B5EF4-FFF2-40B4-BE49-F238E27FC236}">
                <a16:creationId xmlns:a16="http://schemas.microsoft.com/office/drawing/2014/main" id="{E3A5A677-6521-2D52-1DC5-0883659A3660}"/>
              </a:ext>
            </a:extLst>
          </p:cNvPr>
          <p:cNvSpPr/>
          <p:nvPr userDrawn="1"/>
        </p:nvSpPr>
        <p:spPr>
          <a:xfrm>
            <a:off x="4121818" y="2326263"/>
            <a:ext cx="8210753" cy="8210753"/>
          </a:xfrm>
          <a:prstGeom prst="blockArc">
            <a:avLst>
              <a:gd name="adj1" fmla="val 10800000"/>
              <a:gd name="adj2" fmla="val 178922"/>
              <a:gd name="adj3" fmla="val 30139"/>
            </a:avLst>
          </a:prstGeom>
          <a:solidFill>
            <a:srgbClr val="00E6FF">
              <a:alpha val="683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FAF8A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9BD8883-B4B6-9154-C8CB-1A119BFD1390}"/>
              </a:ext>
            </a:extLst>
          </p:cNvPr>
          <p:cNvSpPr/>
          <p:nvPr userDrawn="1"/>
        </p:nvSpPr>
        <p:spPr>
          <a:xfrm>
            <a:off x="0" y="6289846"/>
            <a:ext cx="12192000" cy="568153"/>
          </a:xfrm>
          <a:prstGeom prst="rect">
            <a:avLst/>
          </a:prstGeom>
          <a:gradFill>
            <a:gsLst>
              <a:gs pos="0">
                <a:srgbClr val="4179BF"/>
              </a:gs>
              <a:gs pos="87000">
                <a:srgbClr val="1A1D3E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D3B2D3-6598-6F99-4BA6-9BE050C33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0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FF5766-39BB-CD79-81D1-96E1D45DE8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442032-6BB6-4881-CC27-3CADBD9EFE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79B591-12AB-E141-9354-F9EA69283EEC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22018C-3ECD-01B5-A392-76B09ECB71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F546686-A468-A233-E77A-08FC4B3F283B}"/>
              </a:ext>
            </a:extLst>
          </p:cNvPr>
          <p:cNvCxnSpPr>
            <a:cxnSpLocks/>
          </p:cNvCxnSpPr>
          <p:nvPr userDrawn="1"/>
        </p:nvCxnSpPr>
        <p:spPr>
          <a:xfrm>
            <a:off x="686027" y="1077371"/>
            <a:ext cx="10819945" cy="0"/>
          </a:xfrm>
          <a:prstGeom prst="line">
            <a:avLst/>
          </a:prstGeom>
          <a:ln>
            <a:solidFill>
              <a:srgbClr val="0177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blue and yellow logo&#10;&#10;AI-generated content may be incorrect.">
            <a:extLst>
              <a:ext uri="{FF2B5EF4-FFF2-40B4-BE49-F238E27FC236}">
                <a16:creationId xmlns:a16="http://schemas.microsoft.com/office/drawing/2014/main" id="{21DEC006-8C59-23D7-A50B-8B7A6EFC019C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9592545" y="22758"/>
            <a:ext cx="2159807" cy="1040035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559EE1F-75B7-B8DB-D7A8-17A41717462D}"/>
              </a:ext>
            </a:extLst>
          </p:cNvPr>
          <p:cNvSpPr txBox="1">
            <a:spLocks/>
          </p:cNvSpPr>
          <p:nvPr userDrawn="1"/>
        </p:nvSpPr>
        <p:spPr>
          <a:xfrm>
            <a:off x="8763000" y="642461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0" i="0" kern="1200">
                <a:solidFill>
                  <a:schemeClr val="bg1"/>
                </a:solidFill>
                <a:latin typeface="Museo Sans 500" panose="02000000000000000000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EA8F338-1054-FB4E-8DA9-1FB552DD7F34}" type="slidenum">
              <a:rPr lang="en-US" sz="1400" smtClean="0"/>
              <a:pPr algn="r"/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880044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888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 spc="-150">
          <a:solidFill>
            <a:schemeClr val="tx1"/>
          </a:solidFill>
          <a:latin typeface="Rounded Mplus 1c ExtraBold" panose="020B0502020203020207" pitchFamily="34" charset="-128"/>
          <a:ea typeface="Rounded Mplus 1c ExtraBold" panose="020B0502020203020207" pitchFamily="34" charset="-128"/>
          <a:cs typeface="Rounded Mplus 1c ExtraBold" panose="020B0502020203020207" pitchFamily="34" charset="-128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i="0" kern="1200">
          <a:solidFill>
            <a:schemeClr val="tx1"/>
          </a:solidFill>
          <a:latin typeface="Museo Sans 700" panose="02000000000000000000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Museo Sans 300" panose="02000000000000000000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Museo Sans 300" panose="02000000000000000000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useo Sans 300" panose="02000000000000000000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useo Sans 100" panose="02000000000000000000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D3B2D3-6598-6F99-4BA6-9BE050C33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FF5766-39BB-CD79-81D1-96E1D45DE8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02DE2B6-BD9B-AB70-80D9-B29812B5879B}"/>
              </a:ext>
            </a:extLst>
          </p:cNvPr>
          <p:cNvSpPr txBox="1">
            <a:spLocks/>
          </p:cNvSpPr>
          <p:nvPr userDrawn="1"/>
        </p:nvSpPr>
        <p:spPr>
          <a:xfrm>
            <a:off x="8763000" y="642461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0" i="0" kern="1200">
                <a:solidFill>
                  <a:schemeClr val="bg1"/>
                </a:solidFill>
                <a:latin typeface="Museo Sans 500" panose="02000000000000000000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EA8F338-1054-FB4E-8DA9-1FB552DD7F34}" type="slidenum">
              <a:rPr lang="en-US" sz="1400" smtClean="0"/>
              <a:pPr algn="r"/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950772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 spc="-150">
          <a:solidFill>
            <a:schemeClr val="tx1"/>
          </a:solidFill>
          <a:latin typeface="Rounded Mplus 1c ExtraBold" panose="020B0502020203020207" pitchFamily="34" charset="-128"/>
          <a:ea typeface="Rounded Mplus 1c ExtraBold" panose="020B0502020203020207" pitchFamily="34" charset="-128"/>
          <a:cs typeface="Rounded Mplus 1c ExtraBold" panose="020B0502020203020207" pitchFamily="34" charset="-128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i="0" kern="1200">
          <a:solidFill>
            <a:schemeClr val="tx1"/>
          </a:solidFill>
          <a:latin typeface="Museo Sans 700" panose="02000000000000000000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Museo Sans 300" panose="02000000000000000000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Museo Sans 300" panose="02000000000000000000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useo Sans 300" panose="02000000000000000000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useo Sans 100" panose="02000000000000000000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lock Arc 6">
            <a:extLst>
              <a:ext uri="{FF2B5EF4-FFF2-40B4-BE49-F238E27FC236}">
                <a16:creationId xmlns:a16="http://schemas.microsoft.com/office/drawing/2014/main" id="{29A408BA-C81C-5173-77FE-8FAE50C26601}"/>
              </a:ext>
            </a:extLst>
          </p:cNvPr>
          <p:cNvSpPr/>
          <p:nvPr userDrawn="1"/>
        </p:nvSpPr>
        <p:spPr>
          <a:xfrm>
            <a:off x="4121818" y="2326263"/>
            <a:ext cx="8210753" cy="8210753"/>
          </a:xfrm>
          <a:prstGeom prst="blockArc">
            <a:avLst>
              <a:gd name="adj1" fmla="val 10800000"/>
              <a:gd name="adj2" fmla="val 178922"/>
              <a:gd name="adj3" fmla="val 30139"/>
            </a:avLst>
          </a:prstGeom>
          <a:solidFill>
            <a:srgbClr val="A7D58A">
              <a:alpha val="10059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FAF8A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07AF03C-C1C6-4AB4-2C12-7AD91F08A24F}"/>
              </a:ext>
            </a:extLst>
          </p:cNvPr>
          <p:cNvSpPr/>
          <p:nvPr userDrawn="1"/>
        </p:nvSpPr>
        <p:spPr>
          <a:xfrm>
            <a:off x="0" y="6289846"/>
            <a:ext cx="12192000" cy="568153"/>
          </a:xfrm>
          <a:prstGeom prst="rect">
            <a:avLst/>
          </a:prstGeom>
          <a:gradFill>
            <a:gsLst>
              <a:gs pos="0">
                <a:srgbClr val="4179BF"/>
              </a:gs>
              <a:gs pos="87000">
                <a:srgbClr val="1A1D3E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D3B2D3-6598-6F99-4BA6-9BE050C33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63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FF5766-39BB-CD79-81D1-96E1D45DE8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442032-6BB6-4881-CC27-3CADBD9EFE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79B591-12AB-E141-9354-F9EA69283EEC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22018C-3ECD-01B5-A392-76B09ECB71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217E52D-B3DC-53FD-1DA4-10B47D9867C6}"/>
              </a:ext>
            </a:extLst>
          </p:cNvPr>
          <p:cNvCxnSpPr>
            <a:cxnSpLocks/>
          </p:cNvCxnSpPr>
          <p:nvPr userDrawn="1"/>
        </p:nvCxnSpPr>
        <p:spPr>
          <a:xfrm>
            <a:off x="686027" y="1068227"/>
            <a:ext cx="10819945" cy="0"/>
          </a:xfrm>
          <a:prstGeom prst="line">
            <a:avLst/>
          </a:prstGeom>
          <a:ln>
            <a:solidFill>
              <a:srgbClr val="55852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723B678C-7B0A-54CD-15B4-5EA00957F40D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rcRect/>
          <a:stretch/>
        </p:blipFill>
        <p:spPr>
          <a:xfrm>
            <a:off x="9680934" y="60600"/>
            <a:ext cx="1964634" cy="944535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129C81C-6593-FADB-DBB7-99CA8498C4DA}"/>
              </a:ext>
            </a:extLst>
          </p:cNvPr>
          <p:cNvSpPr txBox="1">
            <a:spLocks/>
          </p:cNvSpPr>
          <p:nvPr userDrawn="1"/>
        </p:nvSpPr>
        <p:spPr>
          <a:xfrm>
            <a:off x="8763000" y="642461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0" i="0" kern="1200">
                <a:solidFill>
                  <a:schemeClr val="bg1"/>
                </a:solidFill>
                <a:latin typeface="Museo Sans 500" panose="02000000000000000000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EA8F338-1054-FB4E-8DA9-1FB552DD7F34}" type="slidenum">
              <a:rPr lang="en-US" sz="1400" smtClean="0"/>
              <a:pPr algn="r"/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609758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89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 spc="-150">
          <a:solidFill>
            <a:schemeClr val="tx1"/>
          </a:solidFill>
          <a:latin typeface="Rounded Mplus 1c ExtraBold" panose="020B0502020203020207" pitchFamily="34" charset="-128"/>
          <a:ea typeface="Rounded Mplus 1c ExtraBold" panose="020B0502020203020207" pitchFamily="34" charset="-128"/>
          <a:cs typeface="Rounded Mplus 1c ExtraBold" panose="020B0502020203020207" pitchFamily="34" charset="-128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i="0" kern="1200">
          <a:solidFill>
            <a:schemeClr val="tx1"/>
          </a:solidFill>
          <a:latin typeface="Museo Sans 700" panose="02000000000000000000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Museo Sans 300" panose="02000000000000000000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Museo Sans 300" panose="02000000000000000000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useo Sans 300" panose="02000000000000000000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useo Sans 100" panose="02000000000000000000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lock Arc 6">
            <a:extLst>
              <a:ext uri="{FF2B5EF4-FFF2-40B4-BE49-F238E27FC236}">
                <a16:creationId xmlns:a16="http://schemas.microsoft.com/office/drawing/2014/main" id="{29A408BA-C81C-5173-77FE-8FAE50C26601}"/>
              </a:ext>
            </a:extLst>
          </p:cNvPr>
          <p:cNvSpPr/>
          <p:nvPr userDrawn="1"/>
        </p:nvSpPr>
        <p:spPr>
          <a:xfrm>
            <a:off x="4121818" y="2326263"/>
            <a:ext cx="8210753" cy="8210753"/>
          </a:xfrm>
          <a:prstGeom prst="blockArc">
            <a:avLst>
              <a:gd name="adj1" fmla="val 10800000"/>
              <a:gd name="adj2" fmla="val 178922"/>
              <a:gd name="adj3" fmla="val 30139"/>
            </a:avLst>
          </a:prstGeom>
          <a:solidFill>
            <a:srgbClr val="F2DDA0">
              <a:alpha val="1990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FAF8A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51E866-F0C0-ABF9-15C9-9ADEFCB44C36}"/>
              </a:ext>
            </a:extLst>
          </p:cNvPr>
          <p:cNvSpPr/>
          <p:nvPr userDrawn="1"/>
        </p:nvSpPr>
        <p:spPr>
          <a:xfrm>
            <a:off x="0" y="6289846"/>
            <a:ext cx="12192000" cy="568153"/>
          </a:xfrm>
          <a:prstGeom prst="rect">
            <a:avLst/>
          </a:prstGeom>
          <a:gradFill>
            <a:gsLst>
              <a:gs pos="0">
                <a:srgbClr val="4179BF"/>
              </a:gs>
              <a:gs pos="87000">
                <a:srgbClr val="1A1D3E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D3B2D3-6598-6F99-4BA6-9BE050C33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0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FF5766-39BB-CD79-81D1-96E1D45DE8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442032-6BB6-4881-CC27-3CADBD9EFE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79B591-12AB-E141-9354-F9EA69283EEC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22018C-3ECD-01B5-A392-76B09ECB71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D1766C1-F2E9-940D-CE5E-6F8DF4634200}"/>
              </a:ext>
            </a:extLst>
          </p:cNvPr>
          <p:cNvCxnSpPr>
            <a:cxnSpLocks/>
          </p:cNvCxnSpPr>
          <p:nvPr userDrawn="1"/>
        </p:nvCxnSpPr>
        <p:spPr>
          <a:xfrm>
            <a:off x="686027" y="1077371"/>
            <a:ext cx="10819945" cy="0"/>
          </a:xfrm>
          <a:prstGeom prst="line">
            <a:avLst/>
          </a:prstGeom>
          <a:ln>
            <a:solidFill>
              <a:srgbClr val="9A792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blue and yellow logo&#10;&#10;AI-generated content may be incorrect.">
            <a:extLst>
              <a:ext uri="{FF2B5EF4-FFF2-40B4-BE49-F238E27FC236}">
                <a16:creationId xmlns:a16="http://schemas.microsoft.com/office/drawing/2014/main" id="{1DEA48BB-B9AE-0F61-7079-4DF1F35286FA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9680934" y="69744"/>
            <a:ext cx="1964634" cy="944536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5B8455E2-EC59-B2B3-70D5-AE6E3B998790}"/>
              </a:ext>
            </a:extLst>
          </p:cNvPr>
          <p:cNvSpPr txBox="1">
            <a:spLocks/>
          </p:cNvSpPr>
          <p:nvPr userDrawn="1"/>
        </p:nvSpPr>
        <p:spPr>
          <a:xfrm>
            <a:off x="8763000" y="642461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0" i="0" kern="1200">
                <a:solidFill>
                  <a:schemeClr val="bg1"/>
                </a:solidFill>
                <a:latin typeface="Museo Sans 500" panose="02000000000000000000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EA8F338-1054-FB4E-8DA9-1FB552DD7F34}" type="slidenum">
              <a:rPr lang="en-US" sz="1400" smtClean="0"/>
              <a:pPr algn="r"/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07277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87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 spc="-150">
          <a:solidFill>
            <a:schemeClr val="tx1"/>
          </a:solidFill>
          <a:latin typeface="Rounded Mplus 1c ExtraBold" panose="020B0502020203020207" pitchFamily="34" charset="-128"/>
          <a:ea typeface="Rounded Mplus 1c ExtraBold" panose="020B0502020203020207" pitchFamily="34" charset="-128"/>
          <a:cs typeface="Rounded Mplus 1c ExtraBold" panose="020B0502020203020207" pitchFamily="34" charset="-128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i="0" kern="1200">
          <a:solidFill>
            <a:schemeClr val="tx1"/>
          </a:solidFill>
          <a:latin typeface="Museo Sans 700" panose="02000000000000000000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Museo Sans 300" panose="02000000000000000000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Museo Sans 300" panose="02000000000000000000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useo Sans 300" panose="02000000000000000000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useo Sans 100" panose="02000000000000000000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lock Arc 6">
            <a:extLst>
              <a:ext uri="{FF2B5EF4-FFF2-40B4-BE49-F238E27FC236}">
                <a16:creationId xmlns:a16="http://schemas.microsoft.com/office/drawing/2014/main" id="{29A408BA-C81C-5173-77FE-8FAE50C26601}"/>
              </a:ext>
            </a:extLst>
          </p:cNvPr>
          <p:cNvSpPr/>
          <p:nvPr userDrawn="1"/>
        </p:nvSpPr>
        <p:spPr>
          <a:xfrm>
            <a:off x="4121818" y="2326263"/>
            <a:ext cx="8210753" cy="8210753"/>
          </a:xfrm>
          <a:prstGeom prst="blockArc">
            <a:avLst>
              <a:gd name="adj1" fmla="val 10800000"/>
              <a:gd name="adj2" fmla="val 178922"/>
              <a:gd name="adj3" fmla="val 30139"/>
            </a:avLst>
          </a:prstGeom>
          <a:solidFill>
            <a:srgbClr val="23D1C5">
              <a:alpha val="997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FAF8A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5BB1EB-85C7-6623-D3BA-9EEDFBDA7342}"/>
              </a:ext>
            </a:extLst>
          </p:cNvPr>
          <p:cNvSpPr/>
          <p:nvPr userDrawn="1"/>
        </p:nvSpPr>
        <p:spPr>
          <a:xfrm>
            <a:off x="0" y="6289846"/>
            <a:ext cx="12192000" cy="568153"/>
          </a:xfrm>
          <a:prstGeom prst="rect">
            <a:avLst/>
          </a:prstGeom>
          <a:gradFill>
            <a:gsLst>
              <a:gs pos="0">
                <a:srgbClr val="4179BF"/>
              </a:gs>
              <a:gs pos="87000">
                <a:srgbClr val="1A1D3E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D3B2D3-6598-6F99-4BA6-9BE050C33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0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FF5766-39BB-CD79-81D1-96E1D45DE8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442032-6BB6-4881-CC27-3CADBD9EFE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79B591-12AB-E141-9354-F9EA69283EEC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22018C-3ECD-01B5-A392-76B09ECB71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D6A1A3D-44A5-682C-B330-8F29AF813172}"/>
              </a:ext>
            </a:extLst>
          </p:cNvPr>
          <p:cNvCxnSpPr>
            <a:cxnSpLocks/>
          </p:cNvCxnSpPr>
          <p:nvPr userDrawn="1"/>
        </p:nvCxnSpPr>
        <p:spPr>
          <a:xfrm>
            <a:off x="686027" y="1077371"/>
            <a:ext cx="10819945" cy="0"/>
          </a:xfrm>
          <a:prstGeom prst="line">
            <a:avLst/>
          </a:prstGeom>
          <a:ln>
            <a:solidFill>
              <a:srgbClr val="158E8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D628375F-5CC1-9B77-900D-4B59F218E893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rcRect/>
          <a:stretch/>
        </p:blipFill>
        <p:spPr>
          <a:xfrm>
            <a:off x="9680935" y="69744"/>
            <a:ext cx="1964632" cy="944535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EB54D01-5407-29E7-9C10-61CB787FC563}"/>
              </a:ext>
            </a:extLst>
          </p:cNvPr>
          <p:cNvSpPr txBox="1">
            <a:spLocks/>
          </p:cNvSpPr>
          <p:nvPr userDrawn="1"/>
        </p:nvSpPr>
        <p:spPr>
          <a:xfrm>
            <a:off x="8763000" y="642461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0" i="0" kern="1200">
                <a:solidFill>
                  <a:schemeClr val="bg1"/>
                </a:solidFill>
                <a:latin typeface="Museo Sans 500" panose="02000000000000000000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EA8F338-1054-FB4E-8DA9-1FB552DD7F34}" type="slidenum">
              <a:rPr lang="en-US" sz="1400" smtClean="0"/>
              <a:pPr algn="r"/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4050597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894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 spc="-150">
          <a:solidFill>
            <a:schemeClr val="tx1"/>
          </a:solidFill>
          <a:latin typeface="Rounded Mplus 1c ExtraBold" panose="020B0502020203020207" pitchFamily="34" charset="-128"/>
          <a:ea typeface="Rounded Mplus 1c ExtraBold" panose="020B0502020203020207" pitchFamily="34" charset="-128"/>
          <a:cs typeface="Rounded Mplus 1c ExtraBold" panose="020B0502020203020207" pitchFamily="34" charset="-128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i="0" kern="1200">
          <a:solidFill>
            <a:schemeClr val="tx1"/>
          </a:solidFill>
          <a:latin typeface="Museo Sans 700" panose="02000000000000000000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Museo Sans 300" panose="02000000000000000000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Museo Sans 300" panose="02000000000000000000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useo Sans 300" panose="02000000000000000000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useo Sans 100" panose="02000000000000000000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09A7CF2-DC7D-8644-5A40-FDBB2AC83FE9}"/>
              </a:ext>
            </a:extLst>
          </p:cNvPr>
          <p:cNvSpPr/>
          <p:nvPr userDrawn="1"/>
        </p:nvSpPr>
        <p:spPr>
          <a:xfrm>
            <a:off x="0" y="3848792"/>
            <a:ext cx="12191999" cy="3009208"/>
          </a:xfrm>
          <a:prstGeom prst="rect">
            <a:avLst/>
          </a:prstGeom>
          <a:gradFill>
            <a:gsLst>
              <a:gs pos="0">
                <a:srgbClr val="4179BF"/>
              </a:gs>
              <a:gs pos="87000">
                <a:srgbClr val="1A1D3E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BA7A2A38-C781-14BA-FD4F-ADDA05ED140A}"/>
              </a:ext>
            </a:extLst>
          </p:cNvPr>
          <p:cNvSpPr txBox="1">
            <a:spLocks/>
          </p:cNvSpPr>
          <p:nvPr userDrawn="1"/>
        </p:nvSpPr>
        <p:spPr>
          <a:xfrm>
            <a:off x="8763000" y="642461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0" i="0" kern="1200">
                <a:solidFill>
                  <a:schemeClr val="bg1"/>
                </a:solidFill>
                <a:latin typeface="Museo Sans 500" panose="02000000000000000000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EA8F338-1054-FB4E-8DA9-1FB552DD7F34}" type="slidenum">
              <a:rPr lang="en-US" sz="1400" smtClean="0"/>
              <a:pPr algn="r"/>
              <a:t>‹#›</a:t>
            </a:fld>
            <a:endParaRPr lang="en-US" sz="14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AA5EDE-686D-2048-71F6-8860CBDF096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336332" y="280787"/>
            <a:ext cx="2745196" cy="1204032"/>
          </a:xfrm>
          <a:prstGeom prst="rect">
            <a:avLst/>
          </a:prstGeom>
        </p:spPr>
      </p:pic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A47DD7AD-3596-2719-873A-EA7CD4A2C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053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060E12BB-0237-0213-1C5E-46F8BCC15C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301032"/>
            <a:ext cx="10515600" cy="1861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432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200" b="1" i="0" kern="1200" cap="none" spc="-150" baseline="0">
          <a:solidFill>
            <a:schemeClr val="accent5"/>
          </a:solidFill>
          <a:latin typeface="Rounded Mplus 1c ExtraBold" panose="020B0502020203020207" pitchFamily="34" charset="-128"/>
          <a:ea typeface="Rounded Mplus 1c ExtraBold" panose="020B0502020203020207" pitchFamily="34" charset="-128"/>
          <a:cs typeface="Rounded Mplus 1c ExtraBold" panose="020B0502020203020207" pitchFamily="34" charset="-128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i="0" kern="1200">
          <a:solidFill>
            <a:schemeClr val="accent5"/>
          </a:solidFill>
          <a:latin typeface="Museo Sans 700" panose="02000000000000000000" pitchFamily="2" charset="77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accent5"/>
          </a:solidFill>
          <a:latin typeface="Museo Sans 300" panose="02000000000000000000" pitchFamily="2" charset="77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accent5"/>
          </a:solidFill>
          <a:latin typeface="Museo Sans 300" panose="02000000000000000000" pitchFamily="2" charset="77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accent5"/>
          </a:solidFill>
          <a:latin typeface="Museo Sans 300" panose="02000000000000000000" pitchFamily="2" charset="77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accent5"/>
          </a:solidFill>
          <a:latin typeface="Museo Sans 100" panose="02000000000000000000" pitchFamily="2" charset="77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279">
          <p15:clr>
            <a:srgbClr val="F26B43"/>
          </p15:clr>
        </p15:guide>
        <p15:guide id="3" pos="7401">
          <p15:clr>
            <a:srgbClr val="F26B43"/>
          </p15:clr>
        </p15:guide>
        <p15:guide id="4" orient="horz" pos="913">
          <p15:clr>
            <a:srgbClr val="F26B43"/>
          </p15:clr>
        </p15:guide>
        <p15:guide id="5" orient="horz" pos="1207">
          <p15:clr>
            <a:srgbClr val="F26B43"/>
          </p15:clr>
        </p15:guide>
        <p15:guide id="6" orient="horz" pos="4088">
          <p15:clr>
            <a:srgbClr val="F26B43"/>
          </p15:clr>
        </p15:guide>
        <p15:guide id="7" orient="horz" pos="663">
          <p15:clr>
            <a:srgbClr val="F26B43"/>
          </p15:clr>
        </p15:guide>
      </p15:sldGuideLst>
    </p:ext>
  </p:extLst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88C1FBC-61F9-1242-AAD4-475DBC4049DB}"/>
              </a:ext>
            </a:extLst>
          </p:cNvPr>
          <p:cNvSpPr/>
          <p:nvPr userDrawn="1"/>
        </p:nvSpPr>
        <p:spPr>
          <a:xfrm>
            <a:off x="0" y="3848792"/>
            <a:ext cx="12192000" cy="3009207"/>
          </a:xfrm>
          <a:prstGeom prst="rect">
            <a:avLst/>
          </a:prstGeom>
          <a:gradFill>
            <a:gsLst>
              <a:gs pos="0">
                <a:srgbClr val="4179BF"/>
              </a:gs>
              <a:gs pos="87000">
                <a:srgbClr val="1A1D3E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BA7A2A38-C781-14BA-FD4F-ADDA05ED140A}"/>
              </a:ext>
            </a:extLst>
          </p:cNvPr>
          <p:cNvSpPr txBox="1">
            <a:spLocks/>
          </p:cNvSpPr>
          <p:nvPr userDrawn="1"/>
        </p:nvSpPr>
        <p:spPr>
          <a:xfrm>
            <a:off x="8763000" y="642461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0" i="0" kern="1200">
                <a:solidFill>
                  <a:schemeClr val="bg1"/>
                </a:solidFill>
                <a:latin typeface="Museo Sans 500" panose="02000000000000000000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EA8F338-1054-FB4E-8DA9-1FB552DD7F34}" type="slidenum">
              <a:rPr lang="en-US" sz="1400" smtClean="0"/>
              <a:pPr algn="r"/>
              <a:t>‹#›</a:t>
            </a:fld>
            <a:endParaRPr lang="en-US" sz="14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709BADC-B104-4887-E515-745844F2FF6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336332" y="271769"/>
            <a:ext cx="2452588" cy="1179128"/>
          </a:xfrm>
          <a:prstGeom prst="rect">
            <a:avLst/>
          </a:prstGeom>
        </p:spPr>
      </p:pic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E27AEDE2-8AEA-7F0D-0952-18ACF1415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053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457422A-D7A9-E8EB-0A0A-00AD205843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301032"/>
            <a:ext cx="10515600" cy="1861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821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200" b="1" i="0" kern="1200" cap="none" spc="-150" baseline="0">
          <a:solidFill>
            <a:schemeClr val="tx1"/>
          </a:solidFill>
          <a:latin typeface="Rounded Mplus 1c ExtraBold" panose="020B0502020203020207" pitchFamily="34" charset="-128"/>
          <a:ea typeface="Rounded Mplus 1c ExtraBold" panose="020B0502020203020207" pitchFamily="34" charset="-128"/>
          <a:cs typeface="Rounded Mplus 1c ExtraBold" panose="020B0502020203020207" pitchFamily="34" charset="-128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i="0" kern="1200">
          <a:solidFill>
            <a:schemeClr val="tx1"/>
          </a:solidFill>
          <a:latin typeface="Museo Sans 700" panose="02000000000000000000" pitchFamily="2" charset="77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Museo Sans 300" panose="02000000000000000000" pitchFamily="2" charset="77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Museo Sans 300" panose="02000000000000000000" pitchFamily="2" charset="77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useo Sans 300" panose="02000000000000000000" pitchFamily="2" charset="77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useo Sans 100" panose="02000000000000000000" pitchFamily="2" charset="77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279">
          <p15:clr>
            <a:srgbClr val="F26B43"/>
          </p15:clr>
        </p15:guide>
        <p15:guide id="3" pos="7401">
          <p15:clr>
            <a:srgbClr val="F26B43"/>
          </p15:clr>
        </p15:guide>
        <p15:guide id="4" orient="horz" pos="913">
          <p15:clr>
            <a:srgbClr val="F26B43"/>
          </p15:clr>
        </p15:guide>
        <p15:guide id="5" orient="horz" pos="1207">
          <p15:clr>
            <a:srgbClr val="F26B43"/>
          </p15:clr>
        </p15:guide>
        <p15:guide id="6" orient="horz" pos="4088">
          <p15:clr>
            <a:srgbClr val="F26B43"/>
          </p15:clr>
        </p15:guide>
        <p15:guide id="7" orient="horz" pos="663">
          <p15:clr>
            <a:srgbClr val="F26B43"/>
          </p15:clr>
        </p15:guide>
      </p15:sldGuideLst>
    </p:ext>
  </p:extLst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70D81E-95ED-47C1-DC81-5A9F1003B5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0840" y="6492783"/>
            <a:ext cx="391277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20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B50C3C90-A77C-4D49-9515-CB7A118D6A1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BA7A2A38-C781-14BA-FD4F-ADDA05ED140A}"/>
              </a:ext>
            </a:extLst>
          </p:cNvPr>
          <p:cNvSpPr txBox="1">
            <a:spLocks/>
          </p:cNvSpPr>
          <p:nvPr userDrawn="1"/>
        </p:nvSpPr>
        <p:spPr>
          <a:xfrm>
            <a:off x="8763000" y="642461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0" i="0" kern="1200">
                <a:solidFill>
                  <a:schemeClr val="bg1"/>
                </a:solidFill>
                <a:latin typeface="Museo Sans 500" panose="02000000000000000000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EA8F338-1054-FB4E-8DA9-1FB552DD7F34}" type="slidenum">
              <a:rPr lang="en-US" sz="1400" smtClean="0"/>
              <a:pPr algn="r"/>
              <a:t>‹#›</a:t>
            </a:fld>
            <a:endParaRPr lang="en-US" sz="1400"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D9423218-F076-3DCA-61CA-E09C381F1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053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461814A2-7D2F-9988-6F6F-984D5637A0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301032"/>
            <a:ext cx="10515600" cy="1861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9D175A-DC88-26D0-0699-897C6B768FD1}"/>
              </a:ext>
            </a:extLst>
          </p:cNvPr>
          <p:cNvSpPr/>
          <p:nvPr userDrawn="1"/>
        </p:nvSpPr>
        <p:spPr>
          <a:xfrm>
            <a:off x="0" y="3848793"/>
            <a:ext cx="12192000" cy="3009208"/>
          </a:xfrm>
          <a:prstGeom prst="rect">
            <a:avLst/>
          </a:prstGeom>
          <a:gradFill>
            <a:gsLst>
              <a:gs pos="0">
                <a:srgbClr val="4179BF"/>
              </a:gs>
              <a:gs pos="87000">
                <a:srgbClr val="1A1D3E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526FC8-DD7E-56E4-8649-D117C8B7536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239090" y="213725"/>
            <a:ext cx="1992045" cy="186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232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200" b="1" i="0" kern="1200" cap="none" spc="-150" baseline="0">
          <a:solidFill>
            <a:schemeClr val="accent4"/>
          </a:solidFill>
          <a:latin typeface="Rounded Mplus 1c ExtraBold" panose="020B0502020203020207" pitchFamily="34" charset="-128"/>
          <a:ea typeface="Rounded Mplus 1c ExtraBold" panose="020B0502020203020207" pitchFamily="34" charset="-128"/>
          <a:cs typeface="Rounded Mplus 1c ExtraBold" panose="020B0502020203020207" pitchFamily="34" charset="-128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i="0" kern="1200">
          <a:solidFill>
            <a:schemeClr val="accent4"/>
          </a:solidFill>
          <a:latin typeface="Museo Sans 700" panose="02000000000000000000" pitchFamily="2" charset="77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accent4"/>
          </a:solidFill>
          <a:latin typeface="Museo Sans 300" panose="02000000000000000000" pitchFamily="2" charset="77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accent4"/>
          </a:solidFill>
          <a:latin typeface="Museo Sans 300" panose="02000000000000000000" pitchFamily="2" charset="77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accent4"/>
          </a:solidFill>
          <a:latin typeface="Museo Sans 300" panose="02000000000000000000" pitchFamily="2" charset="77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accent4"/>
          </a:solidFill>
          <a:latin typeface="Museo Sans 100" panose="02000000000000000000" pitchFamily="2" charset="77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279">
          <p15:clr>
            <a:srgbClr val="F26B43"/>
          </p15:clr>
        </p15:guide>
        <p15:guide id="3" pos="7401">
          <p15:clr>
            <a:srgbClr val="F26B43"/>
          </p15:clr>
        </p15:guide>
        <p15:guide id="4" orient="horz" pos="913">
          <p15:clr>
            <a:srgbClr val="F26B43"/>
          </p15:clr>
        </p15:guide>
        <p15:guide id="5" orient="horz" pos="1207">
          <p15:clr>
            <a:srgbClr val="F26B43"/>
          </p15:clr>
        </p15:guide>
        <p15:guide id="6" orient="horz" pos="4088">
          <p15:clr>
            <a:srgbClr val="F26B43"/>
          </p15:clr>
        </p15:guide>
        <p15:guide id="7" orient="horz" pos="663">
          <p15:clr>
            <a:srgbClr val="F26B43"/>
          </p15:clr>
        </p15:guide>
      </p15:sldGuideLst>
    </p:ext>
  </p:extLst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79D175A-DC88-26D0-0699-897C6B768FD1}"/>
              </a:ext>
            </a:extLst>
          </p:cNvPr>
          <p:cNvSpPr/>
          <p:nvPr userDrawn="1"/>
        </p:nvSpPr>
        <p:spPr>
          <a:xfrm>
            <a:off x="0" y="0"/>
            <a:ext cx="12192000" cy="2075450"/>
          </a:xfrm>
          <a:prstGeom prst="rect">
            <a:avLst/>
          </a:prstGeom>
          <a:gradFill>
            <a:gsLst>
              <a:gs pos="0">
                <a:srgbClr val="4179BF"/>
              </a:gs>
              <a:gs pos="87000">
                <a:srgbClr val="1A1D3E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70D81E-95ED-47C1-DC81-5A9F1003B5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0840" y="6492783"/>
            <a:ext cx="391277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20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B50C3C90-A77C-4D49-9515-CB7A118D6A1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BA7A2A38-C781-14BA-FD4F-ADDA05ED140A}"/>
              </a:ext>
            </a:extLst>
          </p:cNvPr>
          <p:cNvSpPr txBox="1">
            <a:spLocks/>
          </p:cNvSpPr>
          <p:nvPr userDrawn="1"/>
        </p:nvSpPr>
        <p:spPr>
          <a:xfrm>
            <a:off x="8763000" y="642461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0" i="0" kern="1200">
                <a:solidFill>
                  <a:schemeClr val="bg1"/>
                </a:solidFill>
                <a:latin typeface="Museo Sans 500" panose="02000000000000000000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EA8F338-1054-FB4E-8DA9-1FB552DD7F34}" type="slidenum">
              <a:rPr lang="en-US" sz="1400" smtClean="0"/>
              <a:pPr algn="r"/>
              <a:t>‹#›</a:t>
            </a:fld>
            <a:endParaRPr lang="en-US" sz="1400"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D9423218-F076-3DCA-61CA-E09C381F1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68904"/>
            <a:ext cx="10515600" cy="5282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461814A2-7D2F-9988-6F6F-984D5637A0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932100"/>
            <a:ext cx="10515600" cy="1896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6BCF5F-2EA3-FB16-A957-1919ED6058A5}"/>
              </a:ext>
            </a:extLst>
          </p:cNvPr>
          <p:cNvSpPr/>
          <p:nvPr userDrawn="1"/>
        </p:nvSpPr>
        <p:spPr>
          <a:xfrm>
            <a:off x="0" y="1954306"/>
            <a:ext cx="12192000" cy="12114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black and white logo&#10;&#10;AI-generated content may be incorrect.">
            <a:extLst>
              <a:ext uri="{FF2B5EF4-FFF2-40B4-BE49-F238E27FC236}">
                <a16:creationId xmlns:a16="http://schemas.microsoft.com/office/drawing/2014/main" id="{13D18A8E-3393-5F1E-E873-422C4667711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09610" y="620875"/>
            <a:ext cx="1156437" cy="105552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E96C6D1-351F-47EC-3783-28E1BA06C992}"/>
              </a:ext>
            </a:extLst>
          </p:cNvPr>
          <p:cNvSpPr/>
          <p:nvPr userDrawn="1"/>
        </p:nvSpPr>
        <p:spPr>
          <a:xfrm>
            <a:off x="0" y="4988430"/>
            <a:ext cx="12192000" cy="18695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19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1" r:id="rId1"/>
    <p:sldLayoutId id="2147484002" r:id="rId2"/>
    <p:sldLayoutId id="2147484003" r:id="rId3"/>
    <p:sldLayoutId id="2147484004" r:id="rId4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200" b="1" i="0" kern="1200" cap="none" spc="-150" baseline="0">
          <a:solidFill>
            <a:schemeClr val="accent4"/>
          </a:solidFill>
          <a:latin typeface="Rounded Mplus 1c ExtraBold" panose="020B0502020203020207" pitchFamily="34" charset="-128"/>
          <a:ea typeface="Rounded Mplus 1c ExtraBold" panose="020B0502020203020207" pitchFamily="34" charset="-128"/>
          <a:cs typeface="Rounded Mplus 1c ExtraBold" panose="020B0502020203020207" pitchFamily="34" charset="-128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i="0" kern="1200">
          <a:solidFill>
            <a:schemeClr val="accent4"/>
          </a:solidFill>
          <a:latin typeface="Museo Sans 700" panose="02000000000000000000" pitchFamily="2" charset="77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accent4"/>
          </a:solidFill>
          <a:latin typeface="Museo Sans 300" panose="02000000000000000000" pitchFamily="2" charset="77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accent4"/>
          </a:solidFill>
          <a:latin typeface="Museo Sans 300" panose="02000000000000000000" pitchFamily="2" charset="77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accent4"/>
          </a:solidFill>
          <a:latin typeface="Museo Sans 300" panose="02000000000000000000" pitchFamily="2" charset="77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accent4"/>
          </a:solidFill>
          <a:latin typeface="Museo Sans 100" panose="02000000000000000000" pitchFamily="2" charset="77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279">
          <p15:clr>
            <a:srgbClr val="F26B43"/>
          </p15:clr>
        </p15:guide>
        <p15:guide id="3" pos="7401">
          <p15:clr>
            <a:srgbClr val="F26B43"/>
          </p15:clr>
        </p15:guide>
        <p15:guide id="4" orient="horz" pos="913">
          <p15:clr>
            <a:srgbClr val="F26B43"/>
          </p15:clr>
        </p15:guide>
        <p15:guide id="5" orient="horz" pos="1207">
          <p15:clr>
            <a:srgbClr val="F26B43"/>
          </p15:clr>
        </p15:guide>
        <p15:guide id="6" orient="horz" pos="4088">
          <p15:clr>
            <a:srgbClr val="F26B43"/>
          </p15:clr>
        </p15:guide>
        <p15:guide id="7" orient="horz" pos="663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418A5E7-8CBD-5A1D-7FF8-29EF365A6209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gradFill>
            <a:gsLst>
              <a:gs pos="0">
                <a:srgbClr val="4179BF"/>
              </a:gs>
              <a:gs pos="87000">
                <a:srgbClr val="1A1D3E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A blue and black symbol&#10;&#10;AI-generated content may be incorrect.">
            <a:extLst>
              <a:ext uri="{FF2B5EF4-FFF2-40B4-BE49-F238E27FC236}">
                <a16:creationId xmlns:a16="http://schemas.microsoft.com/office/drawing/2014/main" id="{926180EF-C34A-62BE-325F-5E4E77B4E6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D3B2D3-6598-6F99-4BA6-9BE050C33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6834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FF5766-39BB-CD79-81D1-96E1D45DE8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285456"/>
            <a:ext cx="10515600" cy="2024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22018C-3ECD-01B5-A392-76B09ECB71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37D6B1F-E69C-6F50-E7A8-4D2E12DC578D}"/>
              </a:ext>
            </a:extLst>
          </p:cNvPr>
          <p:cNvSpPr txBox="1">
            <a:spLocks/>
          </p:cNvSpPr>
          <p:nvPr userDrawn="1"/>
        </p:nvSpPr>
        <p:spPr>
          <a:xfrm>
            <a:off x="8763000" y="642461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0" i="0" kern="1200">
                <a:solidFill>
                  <a:schemeClr val="bg1"/>
                </a:solidFill>
                <a:latin typeface="Museo Sans 500" panose="02000000000000000000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EA8F338-1054-FB4E-8DA9-1FB552DD7F34}" type="slidenum">
              <a:rPr lang="en-US" sz="1400" smtClean="0"/>
              <a:pPr algn="r"/>
              <a:t>‹#›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24519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 spc="-150">
          <a:solidFill>
            <a:schemeClr val="bg1"/>
          </a:solidFill>
          <a:latin typeface="Rounded Mplus 1c ExtraBold" panose="020B0502020203020207" pitchFamily="34" charset="-128"/>
          <a:ea typeface="Rounded Mplus 1c ExtraBold" panose="020B0502020203020207" pitchFamily="34" charset="-128"/>
          <a:cs typeface="Rounded Mplus 1c ExtraBold" panose="020B0502020203020207" pitchFamily="34" charset="-128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i="0" kern="1200">
          <a:solidFill>
            <a:schemeClr val="bg1"/>
          </a:solidFill>
          <a:latin typeface="Museo Sans 700" panose="02000000000000000000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Museo Sans 300" panose="02000000000000000000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Museo Sans 300" panose="02000000000000000000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Museo Sans 300" panose="02000000000000000000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Museo Sans 100" panose="02000000000000000000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79D175A-DC88-26D0-0699-897C6B768FD1}"/>
              </a:ext>
            </a:extLst>
          </p:cNvPr>
          <p:cNvSpPr/>
          <p:nvPr userDrawn="1"/>
        </p:nvSpPr>
        <p:spPr>
          <a:xfrm>
            <a:off x="0" y="0"/>
            <a:ext cx="12192000" cy="2075450"/>
          </a:xfrm>
          <a:prstGeom prst="rect">
            <a:avLst/>
          </a:prstGeom>
          <a:gradFill>
            <a:gsLst>
              <a:gs pos="0">
                <a:srgbClr val="4179BF"/>
              </a:gs>
              <a:gs pos="87000">
                <a:srgbClr val="1A1D3E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70D81E-95ED-47C1-DC81-5A9F1003B5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0840" y="6492783"/>
            <a:ext cx="391277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20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B50C3C90-A77C-4D49-9515-CB7A118D6A1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BA7A2A38-C781-14BA-FD4F-ADDA05ED140A}"/>
              </a:ext>
            </a:extLst>
          </p:cNvPr>
          <p:cNvSpPr txBox="1">
            <a:spLocks/>
          </p:cNvSpPr>
          <p:nvPr userDrawn="1"/>
        </p:nvSpPr>
        <p:spPr>
          <a:xfrm>
            <a:off x="8763000" y="642461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0" i="0" kern="1200">
                <a:solidFill>
                  <a:schemeClr val="bg1"/>
                </a:solidFill>
                <a:latin typeface="Museo Sans 500" panose="02000000000000000000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EA8F338-1054-FB4E-8DA9-1FB552DD7F34}" type="slidenum">
              <a:rPr lang="en-US" sz="1400" smtClean="0"/>
              <a:pPr algn="r"/>
              <a:t>‹#›</a:t>
            </a:fld>
            <a:endParaRPr lang="en-US" sz="1400"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D9423218-F076-3DCA-61CA-E09C381F1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68904"/>
            <a:ext cx="10515600" cy="5282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461814A2-7D2F-9988-6F6F-984D5637A0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932100"/>
            <a:ext cx="10515600" cy="1896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6BCF5F-2EA3-FB16-A957-1919ED6058A5}"/>
              </a:ext>
            </a:extLst>
          </p:cNvPr>
          <p:cNvSpPr/>
          <p:nvPr userDrawn="1"/>
        </p:nvSpPr>
        <p:spPr>
          <a:xfrm>
            <a:off x="0" y="1954306"/>
            <a:ext cx="12192000" cy="1211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E96C6D1-351F-47EC-3783-28E1BA06C992}"/>
              </a:ext>
            </a:extLst>
          </p:cNvPr>
          <p:cNvSpPr/>
          <p:nvPr userDrawn="1"/>
        </p:nvSpPr>
        <p:spPr>
          <a:xfrm>
            <a:off x="0" y="4988430"/>
            <a:ext cx="12192000" cy="18695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logo with white letters on a black background&#10;&#10;AI-generated content may be incorrect.">
            <a:extLst>
              <a:ext uri="{FF2B5EF4-FFF2-40B4-BE49-F238E27FC236}">
                <a16:creationId xmlns:a16="http://schemas.microsoft.com/office/drawing/2014/main" id="{E5670582-D867-4358-A1ED-D55D2FFF7D1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21340" y="129902"/>
            <a:ext cx="3514165" cy="1689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58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6" r:id="rId1"/>
    <p:sldLayoutId id="2147484007" r:id="rId2"/>
    <p:sldLayoutId id="2147484008" r:id="rId3"/>
    <p:sldLayoutId id="2147484009" r:id="rId4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200" b="1" i="0" kern="1200" cap="none" spc="-150" baseline="0">
          <a:solidFill>
            <a:schemeClr val="accent6"/>
          </a:solidFill>
          <a:latin typeface="Rounded Mplus 1c ExtraBold" panose="020B0502020203020207" pitchFamily="34" charset="-128"/>
          <a:ea typeface="Rounded Mplus 1c ExtraBold" panose="020B0502020203020207" pitchFamily="34" charset="-128"/>
          <a:cs typeface="Rounded Mplus 1c ExtraBold" panose="020B0502020203020207" pitchFamily="34" charset="-128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i="0" kern="1200">
          <a:solidFill>
            <a:schemeClr val="accent6"/>
          </a:solidFill>
          <a:latin typeface="Museo Sans 700" panose="02000000000000000000" pitchFamily="2" charset="77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accent6"/>
          </a:solidFill>
          <a:latin typeface="Museo Sans 300" panose="02000000000000000000" pitchFamily="2" charset="77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accent6"/>
          </a:solidFill>
          <a:latin typeface="Museo Sans 300" panose="02000000000000000000" pitchFamily="2" charset="77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accent6"/>
          </a:solidFill>
          <a:latin typeface="Museo Sans 300" panose="02000000000000000000" pitchFamily="2" charset="77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accent6"/>
          </a:solidFill>
          <a:latin typeface="Museo Sans 100" panose="02000000000000000000" pitchFamily="2" charset="77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279">
          <p15:clr>
            <a:srgbClr val="F26B43"/>
          </p15:clr>
        </p15:guide>
        <p15:guide id="3" pos="7401">
          <p15:clr>
            <a:srgbClr val="F26B43"/>
          </p15:clr>
        </p15:guide>
        <p15:guide id="4" orient="horz" pos="913">
          <p15:clr>
            <a:srgbClr val="F26B43"/>
          </p15:clr>
        </p15:guide>
        <p15:guide id="5" orient="horz" pos="1207">
          <p15:clr>
            <a:srgbClr val="F26B43"/>
          </p15:clr>
        </p15:guide>
        <p15:guide id="6" orient="horz" pos="4088">
          <p15:clr>
            <a:srgbClr val="F26B43"/>
          </p15:clr>
        </p15:guide>
        <p15:guide id="7" orient="horz" pos="663">
          <p15:clr>
            <a:srgbClr val="F26B43"/>
          </p15:clr>
        </p15:guide>
      </p15:sldGuideLst>
    </p:ext>
  </p:extLst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79D175A-DC88-26D0-0699-897C6B768FD1}"/>
              </a:ext>
            </a:extLst>
          </p:cNvPr>
          <p:cNvSpPr/>
          <p:nvPr userDrawn="1"/>
        </p:nvSpPr>
        <p:spPr>
          <a:xfrm>
            <a:off x="0" y="0"/>
            <a:ext cx="12192000" cy="2075450"/>
          </a:xfrm>
          <a:prstGeom prst="rect">
            <a:avLst/>
          </a:prstGeom>
          <a:gradFill>
            <a:gsLst>
              <a:gs pos="0">
                <a:srgbClr val="4179BF"/>
              </a:gs>
              <a:gs pos="87000">
                <a:srgbClr val="1A1D3E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70D81E-95ED-47C1-DC81-5A9F1003B5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0840" y="6492783"/>
            <a:ext cx="391277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20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B50C3C90-A77C-4D49-9515-CB7A118D6A1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BA7A2A38-C781-14BA-FD4F-ADDA05ED140A}"/>
              </a:ext>
            </a:extLst>
          </p:cNvPr>
          <p:cNvSpPr txBox="1">
            <a:spLocks/>
          </p:cNvSpPr>
          <p:nvPr userDrawn="1"/>
        </p:nvSpPr>
        <p:spPr>
          <a:xfrm>
            <a:off x="8763000" y="642461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0" i="0" kern="1200">
                <a:solidFill>
                  <a:schemeClr val="bg1"/>
                </a:solidFill>
                <a:latin typeface="Museo Sans 500" panose="02000000000000000000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EA8F338-1054-FB4E-8DA9-1FB552DD7F34}" type="slidenum">
              <a:rPr lang="en-US" sz="1400" smtClean="0"/>
              <a:pPr algn="r"/>
              <a:t>‹#›</a:t>
            </a:fld>
            <a:endParaRPr lang="en-US" sz="1400"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D9423218-F076-3DCA-61CA-E09C381F1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68904"/>
            <a:ext cx="10515600" cy="5282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461814A2-7D2F-9988-6F6F-984D5637A0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932100"/>
            <a:ext cx="10515600" cy="1896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6BCF5F-2EA3-FB16-A957-1919ED6058A5}"/>
              </a:ext>
            </a:extLst>
          </p:cNvPr>
          <p:cNvSpPr/>
          <p:nvPr userDrawn="1"/>
        </p:nvSpPr>
        <p:spPr>
          <a:xfrm>
            <a:off x="0" y="1954306"/>
            <a:ext cx="12192000" cy="121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E96C6D1-351F-47EC-3783-28E1BA06C992}"/>
              </a:ext>
            </a:extLst>
          </p:cNvPr>
          <p:cNvSpPr/>
          <p:nvPr userDrawn="1"/>
        </p:nvSpPr>
        <p:spPr>
          <a:xfrm>
            <a:off x="0" y="4988430"/>
            <a:ext cx="12192000" cy="18695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black background with white letters&#10;&#10;AI-generated content may be incorrect.">
            <a:extLst>
              <a:ext uri="{FF2B5EF4-FFF2-40B4-BE49-F238E27FC236}">
                <a16:creationId xmlns:a16="http://schemas.microsoft.com/office/drawing/2014/main" id="{2CA326F8-0F1C-8440-5ECA-4CA2F8364D9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31693" y="216704"/>
            <a:ext cx="3603812" cy="1732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954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  <p:sldLayoutId id="2147484012" r:id="rId2"/>
    <p:sldLayoutId id="2147484013" r:id="rId3"/>
    <p:sldLayoutId id="2147484014" r:id="rId4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200" b="1" i="0" kern="1200" cap="none" spc="-150" baseline="0">
          <a:solidFill>
            <a:schemeClr val="accent6"/>
          </a:solidFill>
          <a:latin typeface="Rounded Mplus 1c ExtraBold" panose="020B0502020203020207" pitchFamily="34" charset="-128"/>
          <a:ea typeface="Rounded Mplus 1c ExtraBold" panose="020B0502020203020207" pitchFamily="34" charset="-128"/>
          <a:cs typeface="Rounded Mplus 1c ExtraBold" panose="020B0502020203020207" pitchFamily="34" charset="-128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i="0" kern="1200">
          <a:solidFill>
            <a:schemeClr val="accent6"/>
          </a:solidFill>
          <a:latin typeface="Museo Sans 700" panose="02000000000000000000" pitchFamily="2" charset="77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accent6"/>
          </a:solidFill>
          <a:latin typeface="Museo Sans 300" panose="02000000000000000000" pitchFamily="2" charset="77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accent6"/>
          </a:solidFill>
          <a:latin typeface="Museo Sans 300" panose="02000000000000000000" pitchFamily="2" charset="77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accent6"/>
          </a:solidFill>
          <a:latin typeface="Museo Sans 300" panose="02000000000000000000" pitchFamily="2" charset="77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accent6"/>
          </a:solidFill>
          <a:latin typeface="Museo Sans 100" panose="02000000000000000000" pitchFamily="2" charset="77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279">
          <p15:clr>
            <a:srgbClr val="F26B43"/>
          </p15:clr>
        </p15:guide>
        <p15:guide id="3" pos="7401">
          <p15:clr>
            <a:srgbClr val="F26B43"/>
          </p15:clr>
        </p15:guide>
        <p15:guide id="4" orient="horz" pos="913">
          <p15:clr>
            <a:srgbClr val="F26B43"/>
          </p15:clr>
        </p15:guide>
        <p15:guide id="5" orient="horz" pos="1207">
          <p15:clr>
            <a:srgbClr val="F26B43"/>
          </p15:clr>
        </p15:guide>
        <p15:guide id="6" orient="horz" pos="4088">
          <p15:clr>
            <a:srgbClr val="F26B43"/>
          </p15:clr>
        </p15:guide>
        <p15:guide id="7" orient="horz" pos="663">
          <p15:clr>
            <a:srgbClr val="F26B43"/>
          </p15:clr>
        </p15:guide>
      </p15:sldGuideLst>
    </p:ext>
  </p:extLst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79D175A-DC88-26D0-0699-897C6B768FD1}"/>
              </a:ext>
            </a:extLst>
          </p:cNvPr>
          <p:cNvSpPr/>
          <p:nvPr userDrawn="1"/>
        </p:nvSpPr>
        <p:spPr>
          <a:xfrm>
            <a:off x="0" y="0"/>
            <a:ext cx="12192000" cy="2075450"/>
          </a:xfrm>
          <a:prstGeom prst="rect">
            <a:avLst/>
          </a:prstGeom>
          <a:gradFill>
            <a:gsLst>
              <a:gs pos="0">
                <a:srgbClr val="4179BF"/>
              </a:gs>
              <a:gs pos="87000">
                <a:srgbClr val="1A1D3E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70D81E-95ED-47C1-DC81-5A9F1003B5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0840" y="6492783"/>
            <a:ext cx="391277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20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B50C3C90-A77C-4D49-9515-CB7A118D6A1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BA7A2A38-C781-14BA-FD4F-ADDA05ED140A}"/>
              </a:ext>
            </a:extLst>
          </p:cNvPr>
          <p:cNvSpPr txBox="1">
            <a:spLocks/>
          </p:cNvSpPr>
          <p:nvPr userDrawn="1"/>
        </p:nvSpPr>
        <p:spPr>
          <a:xfrm>
            <a:off x="8763000" y="642461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0" i="0" kern="1200">
                <a:solidFill>
                  <a:schemeClr val="bg1"/>
                </a:solidFill>
                <a:latin typeface="Museo Sans 500" panose="02000000000000000000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EA8F338-1054-FB4E-8DA9-1FB552DD7F34}" type="slidenum">
              <a:rPr lang="en-US" sz="1400" smtClean="0"/>
              <a:pPr algn="r"/>
              <a:t>‹#›</a:t>
            </a:fld>
            <a:endParaRPr lang="en-US" sz="1400"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D9423218-F076-3DCA-61CA-E09C381F1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68904"/>
            <a:ext cx="10515600" cy="5282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461814A2-7D2F-9988-6F6F-984D5637A0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932100"/>
            <a:ext cx="10515600" cy="1896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6BCF5F-2EA3-FB16-A957-1919ED6058A5}"/>
              </a:ext>
            </a:extLst>
          </p:cNvPr>
          <p:cNvSpPr/>
          <p:nvPr userDrawn="1"/>
        </p:nvSpPr>
        <p:spPr>
          <a:xfrm>
            <a:off x="0" y="1954306"/>
            <a:ext cx="12192000" cy="121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E96C6D1-351F-47EC-3783-28E1BA06C992}"/>
              </a:ext>
            </a:extLst>
          </p:cNvPr>
          <p:cNvSpPr/>
          <p:nvPr userDrawn="1"/>
        </p:nvSpPr>
        <p:spPr>
          <a:xfrm>
            <a:off x="0" y="4988430"/>
            <a:ext cx="12192000" cy="18695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black and white logo&#10;&#10;AI-generated content may be incorrect.">
            <a:extLst>
              <a:ext uri="{FF2B5EF4-FFF2-40B4-BE49-F238E27FC236}">
                <a16:creationId xmlns:a16="http://schemas.microsoft.com/office/drawing/2014/main" id="{D363DAF0-D874-D3F7-97E6-29E791035EE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27691" y="211704"/>
            <a:ext cx="3603812" cy="1735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050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6" r:id="rId1"/>
    <p:sldLayoutId id="2147484017" r:id="rId2"/>
    <p:sldLayoutId id="2147484018" r:id="rId3"/>
    <p:sldLayoutId id="2147484019" r:id="rId4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200" b="1" i="0" kern="1200" cap="none" spc="-150" baseline="0">
          <a:solidFill>
            <a:schemeClr val="accent4"/>
          </a:solidFill>
          <a:latin typeface="Rounded Mplus 1c ExtraBold" panose="020B0502020203020207" pitchFamily="34" charset="-128"/>
          <a:ea typeface="Rounded Mplus 1c ExtraBold" panose="020B0502020203020207" pitchFamily="34" charset="-128"/>
          <a:cs typeface="Rounded Mplus 1c ExtraBold" panose="020B0502020203020207" pitchFamily="34" charset="-128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i="0" kern="1200">
          <a:solidFill>
            <a:schemeClr val="accent4"/>
          </a:solidFill>
          <a:latin typeface="Museo Sans 700" panose="02000000000000000000" pitchFamily="2" charset="77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accent4"/>
          </a:solidFill>
          <a:latin typeface="Museo Sans 300" panose="02000000000000000000" pitchFamily="2" charset="77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accent4"/>
          </a:solidFill>
          <a:latin typeface="Museo Sans 300" panose="02000000000000000000" pitchFamily="2" charset="77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accent4"/>
          </a:solidFill>
          <a:latin typeface="Museo Sans 300" panose="02000000000000000000" pitchFamily="2" charset="77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accent4"/>
          </a:solidFill>
          <a:latin typeface="Museo Sans 100" panose="02000000000000000000" pitchFamily="2" charset="77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279">
          <p15:clr>
            <a:srgbClr val="F26B43"/>
          </p15:clr>
        </p15:guide>
        <p15:guide id="3" pos="7401">
          <p15:clr>
            <a:srgbClr val="F26B43"/>
          </p15:clr>
        </p15:guide>
        <p15:guide id="4" orient="horz" pos="913">
          <p15:clr>
            <a:srgbClr val="F26B43"/>
          </p15:clr>
        </p15:guide>
        <p15:guide id="5" orient="horz" pos="1207">
          <p15:clr>
            <a:srgbClr val="F26B43"/>
          </p15:clr>
        </p15:guide>
        <p15:guide id="6" orient="horz" pos="4088">
          <p15:clr>
            <a:srgbClr val="F26B43"/>
          </p15:clr>
        </p15:guide>
        <p15:guide id="7" orient="horz" pos="663">
          <p15:clr>
            <a:srgbClr val="F26B43"/>
          </p15:clr>
        </p15:guide>
      </p15:sldGuideLst>
    </p:ext>
  </p:extLst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79D175A-DC88-26D0-0699-897C6B768FD1}"/>
              </a:ext>
            </a:extLst>
          </p:cNvPr>
          <p:cNvSpPr/>
          <p:nvPr userDrawn="1"/>
        </p:nvSpPr>
        <p:spPr>
          <a:xfrm>
            <a:off x="0" y="0"/>
            <a:ext cx="12192000" cy="2075450"/>
          </a:xfrm>
          <a:prstGeom prst="rect">
            <a:avLst/>
          </a:prstGeom>
          <a:gradFill>
            <a:gsLst>
              <a:gs pos="0">
                <a:srgbClr val="4179BF"/>
              </a:gs>
              <a:gs pos="87000">
                <a:srgbClr val="1A1D3E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70D81E-95ED-47C1-DC81-5A9F1003B5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0840" y="6492783"/>
            <a:ext cx="391277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20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B50C3C90-A77C-4D49-9515-CB7A118D6A1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BA7A2A38-C781-14BA-FD4F-ADDA05ED140A}"/>
              </a:ext>
            </a:extLst>
          </p:cNvPr>
          <p:cNvSpPr txBox="1">
            <a:spLocks/>
          </p:cNvSpPr>
          <p:nvPr userDrawn="1"/>
        </p:nvSpPr>
        <p:spPr>
          <a:xfrm>
            <a:off x="8763000" y="642461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0" i="0" kern="1200">
                <a:solidFill>
                  <a:schemeClr val="bg1"/>
                </a:solidFill>
                <a:latin typeface="Museo Sans 500" panose="02000000000000000000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EA8F338-1054-FB4E-8DA9-1FB552DD7F34}" type="slidenum">
              <a:rPr lang="en-US" sz="1400" smtClean="0"/>
              <a:pPr algn="r"/>
              <a:t>‹#›</a:t>
            </a:fld>
            <a:endParaRPr lang="en-US" sz="1400"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D9423218-F076-3DCA-61CA-E09C381F1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68904"/>
            <a:ext cx="10515600" cy="5282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461814A2-7D2F-9988-6F6F-984D5637A0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932100"/>
            <a:ext cx="10515600" cy="1896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6BCF5F-2EA3-FB16-A957-1919ED6058A5}"/>
              </a:ext>
            </a:extLst>
          </p:cNvPr>
          <p:cNvSpPr/>
          <p:nvPr userDrawn="1"/>
        </p:nvSpPr>
        <p:spPr>
          <a:xfrm>
            <a:off x="0" y="1954306"/>
            <a:ext cx="12192000" cy="121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E96C6D1-351F-47EC-3783-28E1BA06C992}"/>
              </a:ext>
            </a:extLst>
          </p:cNvPr>
          <p:cNvSpPr/>
          <p:nvPr userDrawn="1"/>
        </p:nvSpPr>
        <p:spPr>
          <a:xfrm>
            <a:off x="0" y="4988430"/>
            <a:ext cx="12192000" cy="18695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black and white logo&#10;&#10;AI-generated content may be incorrect.">
            <a:extLst>
              <a:ext uri="{FF2B5EF4-FFF2-40B4-BE49-F238E27FC236}">
                <a16:creationId xmlns:a16="http://schemas.microsoft.com/office/drawing/2014/main" id="{879F41C5-C5A1-11B6-9223-B5B482BAE65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70379" y="576946"/>
            <a:ext cx="2083174" cy="918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711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200" b="1" i="0" kern="1200" cap="none" spc="-150" baseline="0">
          <a:solidFill>
            <a:schemeClr val="accent4"/>
          </a:solidFill>
          <a:latin typeface="Rounded Mplus 1c ExtraBold" panose="020B0502020203020207" pitchFamily="34" charset="-128"/>
          <a:ea typeface="Rounded Mplus 1c ExtraBold" panose="020B0502020203020207" pitchFamily="34" charset="-128"/>
          <a:cs typeface="Rounded Mplus 1c ExtraBold" panose="020B0502020203020207" pitchFamily="34" charset="-128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i="0" kern="1200">
          <a:solidFill>
            <a:schemeClr val="accent4"/>
          </a:solidFill>
          <a:latin typeface="Museo Sans 700" panose="02000000000000000000" pitchFamily="2" charset="77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accent4"/>
          </a:solidFill>
          <a:latin typeface="Museo Sans 300" panose="02000000000000000000" pitchFamily="2" charset="77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accent4"/>
          </a:solidFill>
          <a:latin typeface="Museo Sans 300" panose="02000000000000000000" pitchFamily="2" charset="77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accent4"/>
          </a:solidFill>
          <a:latin typeface="Museo Sans 300" panose="02000000000000000000" pitchFamily="2" charset="77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accent4"/>
          </a:solidFill>
          <a:latin typeface="Museo Sans 100" panose="02000000000000000000" pitchFamily="2" charset="77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279">
          <p15:clr>
            <a:srgbClr val="F26B43"/>
          </p15:clr>
        </p15:guide>
        <p15:guide id="3" pos="7401">
          <p15:clr>
            <a:srgbClr val="F26B43"/>
          </p15:clr>
        </p15:guide>
        <p15:guide id="4" orient="horz" pos="913">
          <p15:clr>
            <a:srgbClr val="F26B43"/>
          </p15:clr>
        </p15:guide>
        <p15:guide id="5" orient="horz" pos="1207">
          <p15:clr>
            <a:srgbClr val="F26B43"/>
          </p15:clr>
        </p15:guide>
        <p15:guide id="6" orient="horz" pos="4088">
          <p15:clr>
            <a:srgbClr val="F26B43"/>
          </p15:clr>
        </p15:guide>
        <p15:guide id="7" orient="horz" pos="663">
          <p15:clr>
            <a:srgbClr val="F26B43"/>
          </p15:clr>
        </p15:guide>
      </p15:sldGuideLst>
    </p:ext>
  </p:extLst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79D175A-DC88-26D0-0699-897C6B768FD1}"/>
              </a:ext>
            </a:extLst>
          </p:cNvPr>
          <p:cNvSpPr/>
          <p:nvPr userDrawn="1"/>
        </p:nvSpPr>
        <p:spPr>
          <a:xfrm>
            <a:off x="0" y="0"/>
            <a:ext cx="12192000" cy="2075450"/>
          </a:xfrm>
          <a:prstGeom prst="rect">
            <a:avLst/>
          </a:prstGeom>
          <a:gradFill>
            <a:gsLst>
              <a:gs pos="0">
                <a:srgbClr val="4179BF"/>
              </a:gs>
              <a:gs pos="87000">
                <a:srgbClr val="1A1D3E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70D81E-95ED-47C1-DC81-5A9F1003B5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0840" y="6492783"/>
            <a:ext cx="391277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20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B50C3C90-A77C-4D49-9515-CB7A118D6A1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BA7A2A38-C781-14BA-FD4F-ADDA05ED140A}"/>
              </a:ext>
            </a:extLst>
          </p:cNvPr>
          <p:cNvSpPr txBox="1">
            <a:spLocks/>
          </p:cNvSpPr>
          <p:nvPr userDrawn="1"/>
        </p:nvSpPr>
        <p:spPr>
          <a:xfrm>
            <a:off x="8763000" y="642461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0" i="0" kern="1200">
                <a:solidFill>
                  <a:schemeClr val="bg1"/>
                </a:solidFill>
                <a:latin typeface="Museo Sans 500" panose="02000000000000000000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EA8F338-1054-FB4E-8DA9-1FB552DD7F34}" type="slidenum">
              <a:rPr lang="en-US" sz="1400" smtClean="0"/>
              <a:pPr algn="r"/>
              <a:t>‹#›</a:t>
            </a:fld>
            <a:endParaRPr lang="en-US" sz="1400"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D9423218-F076-3DCA-61CA-E09C381F1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68904"/>
            <a:ext cx="10515600" cy="5282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461814A2-7D2F-9988-6F6F-984D5637A0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932100"/>
            <a:ext cx="10515600" cy="1896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6BCF5F-2EA3-FB16-A957-1919ED6058A5}"/>
              </a:ext>
            </a:extLst>
          </p:cNvPr>
          <p:cNvSpPr/>
          <p:nvPr userDrawn="1"/>
        </p:nvSpPr>
        <p:spPr>
          <a:xfrm>
            <a:off x="0" y="1954306"/>
            <a:ext cx="12192000" cy="121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E96C6D1-351F-47EC-3783-28E1BA06C992}"/>
              </a:ext>
            </a:extLst>
          </p:cNvPr>
          <p:cNvSpPr/>
          <p:nvPr userDrawn="1"/>
        </p:nvSpPr>
        <p:spPr>
          <a:xfrm>
            <a:off x="0" y="4988430"/>
            <a:ext cx="12192000" cy="18695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black and white logo&#10;&#10;AI-generated content may be incorrect.">
            <a:extLst>
              <a:ext uri="{FF2B5EF4-FFF2-40B4-BE49-F238E27FC236}">
                <a16:creationId xmlns:a16="http://schemas.microsoft.com/office/drawing/2014/main" id="{E4E86A40-4870-84E5-16E6-351EEFA330F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40659" y="204465"/>
            <a:ext cx="3639670" cy="1749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447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6" r:id="rId1"/>
    <p:sldLayoutId id="2147484027" r:id="rId2"/>
    <p:sldLayoutId id="2147484028" r:id="rId3"/>
    <p:sldLayoutId id="2147484029" r:id="rId4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200" b="1" i="0" kern="1200" cap="none" spc="-150" baseline="0">
          <a:solidFill>
            <a:schemeClr val="accent4"/>
          </a:solidFill>
          <a:latin typeface="Rounded Mplus 1c ExtraBold" panose="020B0502020203020207" pitchFamily="34" charset="-128"/>
          <a:ea typeface="Rounded Mplus 1c ExtraBold" panose="020B0502020203020207" pitchFamily="34" charset="-128"/>
          <a:cs typeface="Rounded Mplus 1c ExtraBold" panose="020B0502020203020207" pitchFamily="34" charset="-128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i="0" kern="1200">
          <a:solidFill>
            <a:schemeClr val="accent4"/>
          </a:solidFill>
          <a:latin typeface="Museo Sans 700" panose="02000000000000000000" pitchFamily="2" charset="77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accent4"/>
          </a:solidFill>
          <a:latin typeface="Museo Sans 300" panose="02000000000000000000" pitchFamily="2" charset="77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accent4"/>
          </a:solidFill>
          <a:latin typeface="Museo Sans 300" panose="02000000000000000000" pitchFamily="2" charset="77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accent4"/>
          </a:solidFill>
          <a:latin typeface="Museo Sans 300" panose="02000000000000000000" pitchFamily="2" charset="77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accent4"/>
          </a:solidFill>
          <a:latin typeface="Museo Sans 100" panose="02000000000000000000" pitchFamily="2" charset="77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279">
          <p15:clr>
            <a:srgbClr val="F26B43"/>
          </p15:clr>
        </p15:guide>
        <p15:guide id="3" pos="7401">
          <p15:clr>
            <a:srgbClr val="F26B43"/>
          </p15:clr>
        </p15:guide>
        <p15:guide id="4" orient="horz" pos="913">
          <p15:clr>
            <a:srgbClr val="F26B43"/>
          </p15:clr>
        </p15:guide>
        <p15:guide id="5" orient="horz" pos="1207">
          <p15:clr>
            <a:srgbClr val="F26B43"/>
          </p15:clr>
        </p15:guide>
        <p15:guide id="6" orient="horz" pos="4088">
          <p15:clr>
            <a:srgbClr val="F26B43"/>
          </p15:clr>
        </p15:guide>
        <p15:guide id="7" orient="horz" pos="663">
          <p15:clr>
            <a:srgbClr val="F26B43"/>
          </p15:clr>
        </p15:guide>
      </p15:sldGuideLst>
    </p:ext>
  </p:extLst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79D175A-DC88-26D0-0699-897C6B768FD1}"/>
              </a:ext>
            </a:extLst>
          </p:cNvPr>
          <p:cNvSpPr/>
          <p:nvPr userDrawn="1"/>
        </p:nvSpPr>
        <p:spPr>
          <a:xfrm>
            <a:off x="0" y="12903"/>
            <a:ext cx="12192000" cy="2075450"/>
          </a:xfrm>
          <a:prstGeom prst="rect">
            <a:avLst/>
          </a:prstGeom>
          <a:gradFill>
            <a:gsLst>
              <a:gs pos="0">
                <a:srgbClr val="4179BF"/>
              </a:gs>
              <a:gs pos="87000">
                <a:srgbClr val="1A1D3E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70D81E-95ED-47C1-DC81-5A9F1003B5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0840" y="6492783"/>
            <a:ext cx="391277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20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B50C3C90-A77C-4D49-9515-CB7A118D6A1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BA7A2A38-C781-14BA-FD4F-ADDA05ED140A}"/>
              </a:ext>
            </a:extLst>
          </p:cNvPr>
          <p:cNvSpPr txBox="1">
            <a:spLocks/>
          </p:cNvSpPr>
          <p:nvPr userDrawn="1"/>
        </p:nvSpPr>
        <p:spPr>
          <a:xfrm>
            <a:off x="8763000" y="642461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0" i="0" kern="1200">
                <a:solidFill>
                  <a:schemeClr val="bg1"/>
                </a:solidFill>
                <a:latin typeface="Museo Sans 500" panose="02000000000000000000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EA8F338-1054-FB4E-8DA9-1FB552DD7F34}" type="slidenum">
              <a:rPr lang="en-US" sz="1400" smtClean="0"/>
              <a:pPr algn="r"/>
              <a:t>‹#›</a:t>
            </a:fld>
            <a:endParaRPr lang="en-US" sz="1400"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D9423218-F076-3DCA-61CA-E09C381F1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68904"/>
            <a:ext cx="10515600" cy="5282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461814A2-7D2F-9988-6F6F-984D5637A0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932100"/>
            <a:ext cx="10515600" cy="1896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6BCF5F-2EA3-FB16-A957-1919ED6058A5}"/>
              </a:ext>
            </a:extLst>
          </p:cNvPr>
          <p:cNvSpPr/>
          <p:nvPr userDrawn="1"/>
        </p:nvSpPr>
        <p:spPr>
          <a:xfrm>
            <a:off x="0" y="1962773"/>
            <a:ext cx="12192000" cy="121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E96C6D1-351F-47EC-3783-28E1BA06C992}"/>
              </a:ext>
            </a:extLst>
          </p:cNvPr>
          <p:cNvSpPr/>
          <p:nvPr userDrawn="1"/>
        </p:nvSpPr>
        <p:spPr>
          <a:xfrm>
            <a:off x="0" y="4988430"/>
            <a:ext cx="12192000" cy="18695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A black and white logo&#10;&#10;AI-generated content may be incorrect.">
            <a:extLst>
              <a:ext uri="{FF2B5EF4-FFF2-40B4-BE49-F238E27FC236}">
                <a16:creationId xmlns:a16="http://schemas.microsoft.com/office/drawing/2014/main" id="{34789F2F-290C-B8DE-7A7E-C3A33F94101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03412" y="182194"/>
            <a:ext cx="3659158" cy="1759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330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1" r:id="rId1"/>
    <p:sldLayoutId id="2147484032" r:id="rId2"/>
    <p:sldLayoutId id="2147484033" r:id="rId3"/>
    <p:sldLayoutId id="2147484034" r:id="rId4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200" b="1" i="0" kern="1200" cap="none" spc="-150" baseline="0">
          <a:solidFill>
            <a:schemeClr val="accent6"/>
          </a:solidFill>
          <a:latin typeface="Rounded Mplus 1c ExtraBold" panose="020B0502020203020207" pitchFamily="34" charset="-128"/>
          <a:ea typeface="Rounded Mplus 1c ExtraBold" panose="020B0502020203020207" pitchFamily="34" charset="-128"/>
          <a:cs typeface="Rounded Mplus 1c ExtraBold" panose="020B0502020203020207" pitchFamily="34" charset="-128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i="0" kern="1200">
          <a:solidFill>
            <a:schemeClr val="accent6"/>
          </a:solidFill>
          <a:latin typeface="Museo Sans 700" panose="02000000000000000000" pitchFamily="2" charset="77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accent6"/>
          </a:solidFill>
          <a:latin typeface="Museo Sans 300" panose="02000000000000000000" pitchFamily="2" charset="77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accent6"/>
          </a:solidFill>
          <a:latin typeface="Museo Sans 300" panose="02000000000000000000" pitchFamily="2" charset="77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accent6"/>
          </a:solidFill>
          <a:latin typeface="Museo Sans 300" panose="02000000000000000000" pitchFamily="2" charset="77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accent6"/>
          </a:solidFill>
          <a:latin typeface="Museo Sans 100" panose="02000000000000000000" pitchFamily="2" charset="77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279">
          <p15:clr>
            <a:srgbClr val="F26B43"/>
          </p15:clr>
        </p15:guide>
        <p15:guide id="3" pos="7401">
          <p15:clr>
            <a:srgbClr val="F26B43"/>
          </p15:clr>
        </p15:guide>
        <p15:guide id="4" orient="horz" pos="913">
          <p15:clr>
            <a:srgbClr val="F26B43"/>
          </p15:clr>
        </p15:guide>
        <p15:guide id="5" orient="horz" pos="1207">
          <p15:clr>
            <a:srgbClr val="F26B43"/>
          </p15:clr>
        </p15:guide>
        <p15:guide id="6" orient="horz" pos="4088">
          <p15:clr>
            <a:srgbClr val="F26B43"/>
          </p15:clr>
        </p15:guide>
        <p15:guide id="7" orient="horz" pos="663">
          <p15:clr>
            <a:srgbClr val="F26B43"/>
          </p15:clr>
        </p15:guide>
      </p15:sldGuideLst>
    </p:ext>
  </p:extLst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79D175A-DC88-26D0-0699-897C6B768FD1}"/>
              </a:ext>
            </a:extLst>
          </p:cNvPr>
          <p:cNvSpPr/>
          <p:nvPr userDrawn="1"/>
        </p:nvSpPr>
        <p:spPr>
          <a:xfrm>
            <a:off x="0" y="12903"/>
            <a:ext cx="12192000" cy="2075450"/>
          </a:xfrm>
          <a:prstGeom prst="rect">
            <a:avLst/>
          </a:prstGeom>
          <a:gradFill>
            <a:gsLst>
              <a:gs pos="0">
                <a:srgbClr val="4179BF"/>
              </a:gs>
              <a:gs pos="87000">
                <a:srgbClr val="1A1D3E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70D81E-95ED-47C1-DC81-5A9F1003B5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0840" y="6492783"/>
            <a:ext cx="391277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20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B50C3C90-A77C-4D49-9515-CB7A118D6A1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BA7A2A38-C781-14BA-FD4F-ADDA05ED140A}"/>
              </a:ext>
            </a:extLst>
          </p:cNvPr>
          <p:cNvSpPr txBox="1">
            <a:spLocks/>
          </p:cNvSpPr>
          <p:nvPr userDrawn="1"/>
        </p:nvSpPr>
        <p:spPr>
          <a:xfrm>
            <a:off x="8763000" y="642461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0" i="0" kern="1200">
                <a:solidFill>
                  <a:schemeClr val="bg1"/>
                </a:solidFill>
                <a:latin typeface="Museo Sans 500" panose="02000000000000000000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EA8F338-1054-FB4E-8DA9-1FB552DD7F34}" type="slidenum">
              <a:rPr lang="en-US" sz="1400" smtClean="0"/>
              <a:pPr algn="r"/>
              <a:t>‹#›</a:t>
            </a:fld>
            <a:endParaRPr lang="en-US" sz="1400"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D9423218-F076-3DCA-61CA-E09C381F1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68904"/>
            <a:ext cx="10515600" cy="5282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461814A2-7D2F-9988-6F6F-984D5637A0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932100"/>
            <a:ext cx="10515600" cy="1896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6BCF5F-2EA3-FB16-A957-1919ED6058A5}"/>
              </a:ext>
            </a:extLst>
          </p:cNvPr>
          <p:cNvSpPr/>
          <p:nvPr userDrawn="1"/>
        </p:nvSpPr>
        <p:spPr>
          <a:xfrm>
            <a:off x="0" y="1962773"/>
            <a:ext cx="12192000" cy="1211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E96C6D1-351F-47EC-3783-28E1BA06C992}"/>
              </a:ext>
            </a:extLst>
          </p:cNvPr>
          <p:cNvSpPr/>
          <p:nvPr userDrawn="1"/>
        </p:nvSpPr>
        <p:spPr>
          <a:xfrm>
            <a:off x="0" y="4988430"/>
            <a:ext cx="12192000" cy="18695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white letter f on a black background&#10;&#10;AI-generated content may be incorrect.">
            <a:extLst>
              <a:ext uri="{FF2B5EF4-FFF2-40B4-BE49-F238E27FC236}">
                <a16:creationId xmlns:a16="http://schemas.microsoft.com/office/drawing/2014/main" id="{B8C0074A-1B32-50C0-7106-B5570312E2A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03412" y="182194"/>
            <a:ext cx="3917576" cy="178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63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6" r:id="rId1"/>
    <p:sldLayoutId id="2147484037" r:id="rId2"/>
    <p:sldLayoutId id="2147484038" r:id="rId3"/>
    <p:sldLayoutId id="2147484039" r:id="rId4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200" b="1" i="0" kern="1200" cap="none" spc="-150" baseline="0">
          <a:solidFill>
            <a:schemeClr val="accent5"/>
          </a:solidFill>
          <a:latin typeface="Rounded Mplus 1c ExtraBold" panose="020B0502020203020207" pitchFamily="34" charset="-128"/>
          <a:ea typeface="Rounded Mplus 1c ExtraBold" panose="020B0502020203020207" pitchFamily="34" charset="-128"/>
          <a:cs typeface="Rounded Mplus 1c ExtraBold" panose="020B0502020203020207" pitchFamily="34" charset="-128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i="0" kern="1200">
          <a:solidFill>
            <a:schemeClr val="accent5"/>
          </a:solidFill>
          <a:latin typeface="Museo Sans 700" panose="02000000000000000000" pitchFamily="2" charset="77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accent5"/>
          </a:solidFill>
          <a:latin typeface="Museo Sans 300" panose="02000000000000000000" pitchFamily="2" charset="77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accent5"/>
          </a:solidFill>
          <a:latin typeface="Museo Sans 300" panose="02000000000000000000" pitchFamily="2" charset="77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accent5"/>
          </a:solidFill>
          <a:latin typeface="Museo Sans 300" panose="02000000000000000000" pitchFamily="2" charset="77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accent5"/>
          </a:solidFill>
          <a:latin typeface="Museo Sans 100" panose="02000000000000000000" pitchFamily="2" charset="77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279">
          <p15:clr>
            <a:srgbClr val="F26B43"/>
          </p15:clr>
        </p15:guide>
        <p15:guide id="3" pos="7401">
          <p15:clr>
            <a:srgbClr val="F26B43"/>
          </p15:clr>
        </p15:guide>
        <p15:guide id="4" orient="horz" pos="913">
          <p15:clr>
            <a:srgbClr val="F26B43"/>
          </p15:clr>
        </p15:guide>
        <p15:guide id="5" orient="horz" pos="1207">
          <p15:clr>
            <a:srgbClr val="F26B43"/>
          </p15:clr>
        </p15:guide>
        <p15:guide id="6" orient="horz" pos="4088">
          <p15:clr>
            <a:srgbClr val="F26B43"/>
          </p15:clr>
        </p15:guide>
        <p15:guide id="7" orient="horz" pos="663">
          <p15:clr>
            <a:srgbClr val="F26B43"/>
          </p15:clr>
        </p15:guide>
      </p15:sldGuideLst>
    </p:ext>
  </p:extLst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486DEB3-02CC-02BC-A0E4-DF4CBC10FB73}"/>
              </a:ext>
            </a:extLst>
          </p:cNvPr>
          <p:cNvSpPr/>
          <p:nvPr userDrawn="1"/>
        </p:nvSpPr>
        <p:spPr>
          <a:xfrm>
            <a:off x="0" y="3848792"/>
            <a:ext cx="12192000" cy="3009207"/>
          </a:xfrm>
          <a:prstGeom prst="rect">
            <a:avLst/>
          </a:prstGeom>
          <a:gradFill>
            <a:gsLst>
              <a:gs pos="0">
                <a:srgbClr val="4179BF"/>
              </a:gs>
              <a:gs pos="87000">
                <a:srgbClr val="1A1D3E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BA7A2A38-C781-14BA-FD4F-ADDA05ED140A}"/>
              </a:ext>
            </a:extLst>
          </p:cNvPr>
          <p:cNvSpPr txBox="1">
            <a:spLocks/>
          </p:cNvSpPr>
          <p:nvPr userDrawn="1"/>
        </p:nvSpPr>
        <p:spPr>
          <a:xfrm>
            <a:off x="8763000" y="642461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0" i="0" kern="1200">
                <a:solidFill>
                  <a:schemeClr val="bg1"/>
                </a:solidFill>
                <a:latin typeface="Museo Sans 500" panose="02000000000000000000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EA8F338-1054-FB4E-8DA9-1FB552DD7F34}" type="slidenum">
              <a:rPr lang="en-US" sz="1400" smtClean="0"/>
              <a:pPr algn="r"/>
              <a:t>‹#›</a:t>
            </a:fld>
            <a:endParaRPr lang="en-US" sz="1400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7FC8FD03-0520-7F10-0590-AF7BC9CCD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5575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BAF582B-B7E5-3199-5BA9-0676D01619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016251"/>
            <a:ext cx="10515600" cy="18912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0C35051C-90CC-04A7-A1FF-5E5C05676CD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5129" y="510041"/>
            <a:ext cx="1685365" cy="74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651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200" b="1" i="0" kern="1200" cap="none" spc="-150" baseline="0">
          <a:solidFill>
            <a:schemeClr val="accent4"/>
          </a:solidFill>
          <a:latin typeface="Rounded Mplus 1c ExtraBold" panose="020B0502020203020207" pitchFamily="34" charset="-128"/>
          <a:ea typeface="Rounded Mplus 1c ExtraBold" panose="020B0502020203020207" pitchFamily="34" charset="-128"/>
          <a:cs typeface="Rounded Mplus 1c ExtraBold" panose="020B0502020203020207" pitchFamily="34" charset="-128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i="0" kern="1200">
          <a:solidFill>
            <a:schemeClr val="accent4"/>
          </a:solidFill>
          <a:latin typeface="Museo Sans 700" panose="02000000000000000000" pitchFamily="2" charset="77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accent4"/>
          </a:solidFill>
          <a:latin typeface="Museo Sans 300" panose="02000000000000000000" pitchFamily="2" charset="77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accent4"/>
          </a:solidFill>
          <a:latin typeface="Museo Sans 300" panose="02000000000000000000" pitchFamily="2" charset="77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accent4"/>
          </a:solidFill>
          <a:latin typeface="Museo Sans 300" panose="02000000000000000000" pitchFamily="2" charset="77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accent4"/>
          </a:solidFill>
          <a:latin typeface="Museo Sans 100" panose="02000000000000000000" pitchFamily="2" charset="77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279">
          <p15:clr>
            <a:srgbClr val="F26B43"/>
          </p15:clr>
        </p15:guide>
        <p15:guide id="3" pos="7401">
          <p15:clr>
            <a:srgbClr val="F26B43"/>
          </p15:clr>
        </p15:guide>
        <p15:guide id="4" orient="horz" pos="913">
          <p15:clr>
            <a:srgbClr val="F26B43"/>
          </p15:clr>
        </p15:guide>
        <p15:guide id="5" orient="horz" pos="1207">
          <p15:clr>
            <a:srgbClr val="F26B43"/>
          </p15:clr>
        </p15:guide>
        <p15:guide id="6" orient="horz" pos="4088">
          <p15:clr>
            <a:srgbClr val="F26B43"/>
          </p15:clr>
        </p15:guide>
        <p15:guide id="7" orient="horz" pos="663">
          <p15:clr>
            <a:srgbClr val="F26B43"/>
          </p15:clr>
        </p15:guide>
      </p15:sldGuideLst>
    </p:ext>
  </p:extLst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70D81E-95ED-47C1-DC81-5A9F1003B5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0840" y="6492783"/>
            <a:ext cx="391277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20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B50C3C90-A77C-4D49-9515-CB7A118D6A1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BA7A2A38-C781-14BA-FD4F-ADDA05ED140A}"/>
              </a:ext>
            </a:extLst>
          </p:cNvPr>
          <p:cNvSpPr txBox="1">
            <a:spLocks/>
          </p:cNvSpPr>
          <p:nvPr userDrawn="1"/>
        </p:nvSpPr>
        <p:spPr>
          <a:xfrm>
            <a:off x="8763000" y="642461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0" i="0" kern="1200">
                <a:solidFill>
                  <a:schemeClr val="bg1"/>
                </a:solidFill>
                <a:latin typeface="Museo Sans 500" panose="02000000000000000000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EA8F338-1054-FB4E-8DA9-1FB552DD7F34}" type="slidenum">
              <a:rPr lang="en-US" sz="1400" smtClean="0"/>
              <a:pPr algn="r"/>
              <a:t>‹#›</a:t>
            </a:fld>
            <a:endParaRPr lang="en-US" sz="14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7CC558-9792-4E11-1D62-85F6378FE044}"/>
              </a:ext>
            </a:extLst>
          </p:cNvPr>
          <p:cNvSpPr/>
          <p:nvPr userDrawn="1"/>
        </p:nvSpPr>
        <p:spPr>
          <a:xfrm>
            <a:off x="0" y="3848792"/>
            <a:ext cx="12191999" cy="3009207"/>
          </a:xfrm>
          <a:prstGeom prst="rect">
            <a:avLst/>
          </a:prstGeom>
          <a:gradFill>
            <a:gsLst>
              <a:gs pos="0">
                <a:srgbClr val="4179BF"/>
              </a:gs>
              <a:gs pos="87000">
                <a:srgbClr val="1A1D3E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EF71821-F62E-75B7-15A5-BCCD694AC26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327188" y="285380"/>
            <a:ext cx="2480062" cy="1192337"/>
          </a:xfrm>
          <a:prstGeom prst="rect">
            <a:avLst/>
          </a:prstGeom>
        </p:spPr>
      </p:pic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AE5AC9B3-A472-1137-82A1-C1E01A6AE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5575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7638528-5F90-26C7-02B5-F0B56BAFFF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016251"/>
            <a:ext cx="10515600" cy="18912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093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200" b="1" i="0" kern="1200" cap="none" spc="-150" baseline="0">
          <a:solidFill>
            <a:schemeClr val="accent6"/>
          </a:solidFill>
          <a:latin typeface="Rounded Mplus 1c ExtraBold" panose="020B0502020203020207" pitchFamily="34" charset="-128"/>
          <a:ea typeface="Rounded Mplus 1c ExtraBold" panose="020B0502020203020207" pitchFamily="34" charset="-128"/>
          <a:cs typeface="Rounded Mplus 1c ExtraBold" panose="020B0502020203020207" pitchFamily="34" charset="-128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i="0" kern="1200">
          <a:solidFill>
            <a:schemeClr val="accent6"/>
          </a:solidFill>
          <a:latin typeface="Museo Sans 700" panose="02000000000000000000" pitchFamily="2" charset="77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accent6"/>
          </a:solidFill>
          <a:latin typeface="Museo Sans 300" panose="02000000000000000000" pitchFamily="2" charset="77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accent6"/>
          </a:solidFill>
          <a:latin typeface="Museo Sans 300" panose="02000000000000000000" pitchFamily="2" charset="77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accent6"/>
          </a:solidFill>
          <a:latin typeface="Museo Sans 300" panose="02000000000000000000" pitchFamily="2" charset="77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accent6"/>
          </a:solidFill>
          <a:latin typeface="Museo Sans 100" panose="02000000000000000000" pitchFamily="2" charset="77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279">
          <p15:clr>
            <a:srgbClr val="F26B43"/>
          </p15:clr>
        </p15:guide>
        <p15:guide id="3" pos="7401">
          <p15:clr>
            <a:srgbClr val="F26B43"/>
          </p15:clr>
        </p15:guide>
        <p15:guide id="4" orient="horz" pos="913">
          <p15:clr>
            <a:srgbClr val="F26B43"/>
          </p15:clr>
        </p15:guide>
        <p15:guide id="5" orient="horz" pos="1207">
          <p15:clr>
            <a:srgbClr val="F26B43"/>
          </p15:clr>
        </p15:guide>
        <p15:guide id="6" orient="horz" pos="4088">
          <p15:clr>
            <a:srgbClr val="F26B43"/>
          </p15:clr>
        </p15:guide>
        <p15:guide id="7" orient="horz" pos="663">
          <p15:clr>
            <a:srgbClr val="F26B43"/>
          </p15:clr>
        </p15:guide>
      </p15:sldGuideLst>
    </p:ext>
  </p:extLst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70D81E-95ED-47C1-DC81-5A9F1003B5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0840" y="6492783"/>
            <a:ext cx="391277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20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B50C3C90-A77C-4D49-9515-CB7A118D6A1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BA7A2A38-C781-14BA-FD4F-ADDA05ED140A}"/>
              </a:ext>
            </a:extLst>
          </p:cNvPr>
          <p:cNvSpPr txBox="1">
            <a:spLocks/>
          </p:cNvSpPr>
          <p:nvPr userDrawn="1"/>
        </p:nvSpPr>
        <p:spPr>
          <a:xfrm>
            <a:off x="8763000" y="642461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0" i="0" kern="1200">
                <a:solidFill>
                  <a:schemeClr val="bg1"/>
                </a:solidFill>
                <a:latin typeface="Museo Sans 500" panose="02000000000000000000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EA8F338-1054-FB4E-8DA9-1FB552DD7F34}" type="slidenum">
              <a:rPr lang="en-US" sz="1400" smtClean="0"/>
              <a:pPr algn="r"/>
              <a:t>‹#›</a:t>
            </a:fld>
            <a:endParaRPr lang="en-US" sz="1400"/>
          </a:p>
        </p:txBody>
      </p:sp>
      <p:pic>
        <p:nvPicPr>
          <p:cNvPr id="9" name="Picture 8" descr="A blue and yellow logo&#10;&#10;AI-generated content may be incorrect.">
            <a:extLst>
              <a:ext uri="{FF2B5EF4-FFF2-40B4-BE49-F238E27FC236}">
                <a16:creationId xmlns:a16="http://schemas.microsoft.com/office/drawing/2014/main" id="{CEE2F96E-CC17-EF73-D153-3E49E6649F9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54620" y="255398"/>
            <a:ext cx="2652292" cy="127514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72111CA-6352-EBD3-C59E-9505451CBD4B}"/>
              </a:ext>
            </a:extLst>
          </p:cNvPr>
          <p:cNvSpPr/>
          <p:nvPr userDrawn="1"/>
        </p:nvSpPr>
        <p:spPr>
          <a:xfrm>
            <a:off x="0" y="3848794"/>
            <a:ext cx="12191999" cy="3009206"/>
          </a:xfrm>
          <a:prstGeom prst="rect">
            <a:avLst/>
          </a:prstGeom>
          <a:gradFill>
            <a:gsLst>
              <a:gs pos="0">
                <a:srgbClr val="4179BF"/>
              </a:gs>
              <a:gs pos="87000">
                <a:srgbClr val="1A1D3E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8FBB771F-2797-4BFB-5718-5B0ACD2FF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5575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9115F6E-E35B-1E33-B28A-EF60E8A38F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016251"/>
            <a:ext cx="10515600" cy="18912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961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200" b="1" i="0" kern="1200" cap="none" spc="-150" baseline="0">
          <a:solidFill>
            <a:schemeClr val="accent6"/>
          </a:solidFill>
          <a:latin typeface="Rounded Mplus 1c ExtraBold" panose="020B0502020203020207" pitchFamily="34" charset="-128"/>
          <a:ea typeface="Rounded Mplus 1c ExtraBold" panose="020B0502020203020207" pitchFamily="34" charset="-128"/>
          <a:cs typeface="Rounded Mplus 1c ExtraBold" panose="020B0502020203020207" pitchFamily="34" charset="-128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i="0" kern="1200">
          <a:solidFill>
            <a:schemeClr val="accent6"/>
          </a:solidFill>
          <a:latin typeface="Museo Sans 700" panose="02000000000000000000" pitchFamily="2" charset="77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accent6"/>
          </a:solidFill>
          <a:latin typeface="Museo Sans 300" panose="02000000000000000000" pitchFamily="2" charset="77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accent6"/>
          </a:solidFill>
          <a:latin typeface="Museo Sans 300" panose="02000000000000000000" pitchFamily="2" charset="77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accent6"/>
          </a:solidFill>
          <a:latin typeface="Museo Sans 300" panose="02000000000000000000" pitchFamily="2" charset="77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accent6"/>
          </a:solidFill>
          <a:latin typeface="Museo Sans 100" panose="02000000000000000000" pitchFamily="2" charset="77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279">
          <p15:clr>
            <a:srgbClr val="F26B43"/>
          </p15:clr>
        </p15:guide>
        <p15:guide id="3" pos="7401">
          <p15:clr>
            <a:srgbClr val="F26B43"/>
          </p15:clr>
        </p15:guide>
        <p15:guide id="4" orient="horz" pos="913">
          <p15:clr>
            <a:srgbClr val="F26B43"/>
          </p15:clr>
        </p15:guide>
        <p15:guide id="5" orient="horz" pos="1207">
          <p15:clr>
            <a:srgbClr val="F26B43"/>
          </p15:clr>
        </p15:guide>
        <p15:guide id="6" orient="horz" pos="4088">
          <p15:clr>
            <a:srgbClr val="F26B43"/>
          </p15:clr>
        </p15:guide>
        <p15:guide id="7" orient="horz" pos="663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418A5E7-8CBD-5A1D-7FF8-29EF365A6209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gradFill>
            <a:gsLst>
              <a:gs pos="0">
                <a:srgbClr val="4179BF"/>
              </a:gs>
              <a:gs pos="87000">
                <a:srgbClr val="1A1D3E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blue and black logo&#10;&#10;AI-generated content may be incorrect.">
            <a:extLst>
              <a:ext uri="{FF2B5EF4-FFF2-40B4-BE49-F238E27FC236}">
                <a16:creationId xmlns:a16="http://schemas.microsoft.com/office/drawing/2014/main" id="{764290B3-3BE9-0BDE-BD52-0043A9D947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D3B2D3-6598-6F99-4BA6-9BE050C33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6834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FF5766-39BB-CD79-81D1-96E1D45DE8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285456"/>
            <a:ext cx="10515600" cy="2024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22018C-3ECD-01B5-A392-76B09ECB71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37D6B1F-E69C-6F50-E7A8-4D2E12DC578D}"/>
              </a:ext>
            </a:extLst>
          </p:cNvPr>
          <p:cNvSpPr txBox="1">
            <a:spLocks/>
          </p:cNvSpPr>
          <p:nvPr userDrawn="1"/>
        </p:nvSpPr>
        <p:spPr>
          <a:xfrm>
            <a:off x="8763000" y="642461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0" i="0" kern="1200">
                <a:solidFill>
                  <a:schemeClr val="bg1"/>
                </a:solidFill>
                <a:latin typeface="Museo Sans 500" panose="02000000000000000000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EA8F338-1054-FB4E-8DA9-1FB552DD7F34}" type="slidenum">
              <a:rPr lang="en-US" sz="1400" smtClean="0"/>
              <a:pPr algn="r"/>
              <a:t>‹#›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6875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 spc="-150">
          <a:solidFill>
            <a:schemeClr val="bg1"/>
          </a:solidFill>
          <a:latin typeface="Rounded Mplus 1c ExtraBold" panose="020B0502020203020207" pitchFamily="34" charset="-128"/>
          <a:ea typeface="Rounded Mplus 1c ExtraBold" panose="020B0502020203020207" pitchFamily="34" charset="-128"/>
          <a:cs typeface="Rounded Mplus 1c ExtraBold" panose="020B0502020203020207" pitchFamily="34" charset="-128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i="0" kern="1200">
          <a:solidFill>
            <a:schemeClr val="bg1"/>
          </a:solidFill>
          <a:latin typeface="Museo Sans 700" panose="02000000000000000000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Museo Sans 300" panose="02000000000000000000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Museo Sans 300" panose="02000000000000000000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Museo Sans 300" panose="02000000000000000000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Museo Sans 100" panose="02000000000000000000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70D81E-95ED-47C1-DC81-5A9F1003B5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0840" y="6492783"/>
            <a:ext cx="391277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20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B50C3C90-A77C-4D49-9515-CB7A118D6A1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BA7A2A38-C781-14BA-FD4F-ADDA05ED140A}"/>
              </a:ext>
            </a:extLst>
          </p:cNvPr>
          <p:cNvSpPr txBox="1">
            <a:spLocks/>
          </p:cNvSpPr>
          <p:nvPr userDrawn="1"/>
        </p:nvSpPr>
        <p:spPr>
          <a:xfrm>
            <a:off x="8763000" y="642461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0" i="0" kern="1200">
                <a:solidFill>
                  <a:schemeClr val="bg1"/>
                </a:solidFill>
                <a:latin typeface="Museo Sans 500" panose="02000000000000000000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EA8F338-1054-FB4E-8DA9-1FB552DD7F34}" type="slidenum">
              <a:rPr lang="en-US" sz="1400" smtClean="0"/>
              <a:pPr algn="r"/>
              <a:t>‹#›</a:t>
            </a:fld>
            <a:endParaRPr lang="en-US" sz="14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D37DF17-0FF3-2638-6CAE-524600ABC97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290611" y="239852"/>
            <a:ext cx="2652292" cy="127514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C643858-E77B-71DE-DB1D-BDC265EA0EC7}"/>
              </a:ext>
            </a:extLst>
          </p:cNvPr>
          <p:cNvSpPr/>
          <p:nvPr userDrawn="1"/>
        </p:nvSpPr>
        <p:spPr>
          <a:xfrm>
            <a:off x="0" y="3848792"/>
            <a:ext cx="12191999" cy="3009207"/>
          </a:xfrm>
          <a:prstGeom prst="rect">
            <a:avLst/>
          </a:prstGeom>
          <a:gradFill>
            <a:gsLst>
              <a:gs pos="0">
                <a:srgbClr val="4179BF"/>
              </a:gs>
              <a:gs pos="87000">
                <a:srgbClr val="1A1D3E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B3D97A4-3174-A143-2BF8-B6355C9EF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5575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27D9205-ADAE-9DC9-766F-A1713610A0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016251"/>
            <a:ext cx="10515600" cy="18912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145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200" b="1" i="0" kern="1200" cap="none" spc="-150" baseline="0">
          <a:solidFill>
            <a:schemeClr val="accent4"/>
          </a:solidFill>
          <a:latin typeface="Rounded Mplus 1c ExtraBold" panose="020B0502020203020207" pitchFamily="34" charset="-128"/>
          <a:ea typeface="Rounded Mplus 1c ExtraBold" panose="020B0502020203020207" pitchFamily="34" charset="-128"/>
          <a:cs typeface="Rounded Mplus 1c ExtraBold" panose="020B0502020203020207" pitchFamily="34" charset="-128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i="0" kern="1200">
          <a:solidFill>
            <a:schemeClr val="accent4"/>
          </a:solidFill>
          <a:latin typeface="Museo Sans 700" panose="02000000000000000000" pitchFamily="2" charset="77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accent4"/>
          </a:solidFill>
          <a:latin typeface="Museo Sans 300" panose="02000000000000000000" pitchFamily="2" charset="77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accent4"/>
          </a:solidFill>
          <a:latin typeface="Museo Sans 300" panose="02000000000000000000" pitchFamily="2" charset="77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accent4"/>
          </a:solidFill>
          <a:latin typeface="Museo Sans 300" panose="02000000000000000000" pitchFamily="2" charset="77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accent4"/>
          </a:solidFill>
          <a:latin typeface="Museo Sans 100" panose="02000000000000000000" pitchFamily="2" charset="77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279">
          <p15:clr>
            <a:srgbClr val="F26B43"/>
          </p15:clr>
        </p15:guide>
        <p15:guide id="3" pos="7401">
          <p15:clr>
            <a:srgbClr val="F26B43"/>
          </p15:clr>
        </p15:guide>
        <p15:guide id="4" orient="horz" pos="913">
          <p15:clr>
            <a:srgbClr val="F26B43"/>
          </p15:clr>
        </p15:guide>
        <p15:guide id="5" orient="horz" pos="1207">
          <p15:clr>
            <a:srgbClr val="F26B43"/>
          </p15:clr>
        </p15:guide>
        <p15:guide id="6" orient="horz" pos="4088">
          <p15:clr>
            <a:srgbClr val="F26B43"/>
          </p15:clr>
        </p15:guide>
        <p15:guide id="7" orient="horz" pos="663">
          <p15:clr>
            <a:srgbClr val="F26B43"/>
          </p15:clr>
        </p15:guide>
      </p15:sldGuideLst>
    </p:ext>
  </p:extLst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70D81E-95ED-47C1-DC81-5A9F1003B5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0840" y="6492783"/>
            <a:ext cx="391277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20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B50C3C90-A77C-4D49-9515-CB7A118D6A1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BA7A2A38-C781-14BA-FD4F-ADDA05ED140A}"/>
              </a:ext>
            </a:extLst>
          </p:cNvPr>
          <p:cNvSpPr txBox="1">
            <a:spLocks/>
          </p:cNvSpPr>
          <p:nvPr userDrawn="1"/>
        </p:nvSpPr>
        <p:spPr>
          <a:xfrm>
            <a:off x="8763000" y="642461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0" i="0" kern="1200">
                <a:solidFill>
                  <a:schemeClr val="bg1"/>
                </a:solidFill>
                <a:latin typeface="Museo Sans 500" panose="02000000000000000000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EA8F338-1054-FB4E-8DA9-1FB552DD7F34}" type="slidenum">
              <a:rPr lang="en-US" sz="1400" smtClean="0"/>
              <a:pPr algn="r"/>
              <a:t>‹#›</a:t>
            </a:fld>
            <a:endParaRPr lang="en-US" sz="1400"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D9423218-F076-3DCA-61CA-E09C381F1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5575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461814A2-7D2F-9988-6F6F-984D5637A0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016251"/>
            <a:ext cx="10515600" cy="18912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D3005C-1E03-7E13-9D8A-6B3DFCB4F43C}"/>
              </a:ext>
            </a:extLst>
          </p:cNvPr>
          <p:cNvSpPr/>
          <p:nvPr userDrawn="1"/>
        </p:nvSpPr>
        <p:spPr>
          <a:xfrm>
            <a:off x="0" y="3848793"/>
            <a:ext cx="12192000" cy="3009207"/>
          </a:xfrm>
          <a:prstGeom prst="rect">
            <a:avLst/>
          </a:prstGeom>
          <a:gradFill>
            <a:gsLst>
              <a:gs pos="0">
                <a:srgbClr val="8DEBE3"/>
              </a:gs>
              <a:gs pos="100000">
                <a:srgbClr val="23D1C5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F9B0DD-2A89-FE89-EC5A-91650B043DA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302181" y="230188"/>
            <a:ext cx="2757170" cy="132556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3DAB787-5B14-C3D8-DE4D-AE7F73601A65}"/>
              </a:ext>
            </a:extLst>
          </p:cNvPr>
          <p:cNvSpPr/>
          <p:nvPr userDrawn="1"/>
        </p:nvSpPr>
        <p:spPr>
          <a:xfrm>
            <a:off x="0" y="3848792"/>
            <a:ext cx="12192000" cy="3009207"/>
          </a:xfrm>
          <a:prstGeom prst="rect">
            <a:avLst/>
          </a:prstGeom>
          <a:gradFill>
            <a:gsLst>
              <a:gs pos="0">
                <a:srgbClr val="4179BF"/>
              </a:gs>
              <a:gs pos="87000">
                <a:srgbClr val="1A1D3E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235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200" b="1" i="0" kern="1200" cap="none" spc="-150" baseline="0">
          <a:solidFill>
            <a:schemeClr val="accent4"/>
          </a:solidFill>
          <a:latin typeface="Rounded Mplus 1c ExtraBold" panose="020B0502020203020207" pitchFamily="34" charset="-128"/>
          <a:ea typeface="Rounded Mplus 1c ExtraBold" panose="020B0502020203020207" pitchFamily="34" charset="-128"/>
          <a:cs typeface="Rounded Mplus 1c ExtraBold" panose="020B0502020203020207" pitchFamily="34" charset="-128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i="0" kern="1200">
          <a:solidFill>
            <a:schemeClr val="accent4"/>
          </a:solidFill>
          <a:latin typeface="Museo Sans 700" panose="02000000000000000000" pitchFamily="2" charset="77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accent4"/>
          </a:solidFill>
          <a:latin typeface="Museo Sans 300" panose="02000000000000000000" pitchFamily="2" charset="77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accent4"/>
          </a:solidFill>
          <a:latin typeface="Museo Sans 300" panose="02000000000000000000" pitchFamily="2" charset="77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accent4"/>
          </a:solidFill>
          <a:latin typeface="Museo Sans 300" panose="02000000000000000000" pitchFamily="2" charset="77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accent4"/>
          </a:solidFill>
          <a:latin typeface="Museo Sans 100" panose="02000000000000000000" pitchFamily="2" charset="77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279">
          <p15:clr>
            <a:srgbClr val="F26B43"/>
          </p15:clr>
        </p15:guide>
        <p15:guide id="3" pos="7401">
          <p15:clr>
            <a:srgbClr val="F26B43"/>
          </p15:clr>
        </p15:guide>
        <p15:guide id="4" orient="horz" pos="913">
          <p15:clr>
            <a:srgbClr val="F26B43"/>
          </p15:clr>
        </p15:guide>
        <p15:guide id="5" orient="horz" pos="1207">
          <p15:clr>
            <a:srgbClr val="F26B43"/>
          </p15:clr>
        </p15:guide>
        <p15:guide id="6" orient="horz" pos="4088">
          <p15:clr>
            <a:srgbClr val="F26B43"/>
          </p15:clr>
        </p15:guide>
        <p15:guide id="7" orient="horz" pos="663">
          <p15:clr>
            <a:srgbClr val="F26B43"/>
          </p15:clr>
        </p15:guide>
      </p15:sldGuideLst>
    </p:ext>
  </p:extLst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70D81E-95ED-47C1-DC81-5A9F1003B5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0840" y="6492783"/>
            <a:ext cx="391277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20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B50C3C90-A77C-4D49-9515-CB7A118D6A1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BA7A2A38-C781-14BA-FD4F-ADDA05ED140A}"/>
              </a:ext>
            </a:extLst>
          </p:cNvPr>
          <p:cNvSpPr txBox="1">
            <a:spLocks/>
          </p:cNvSpPr>
          <p:nvPr userDrawn="1"/>
        </p:nvSpPr>
        <p:spPr>
          <a:xfrm>
            <a:off x="8763000" y="642461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0" i="0" kern="1200">
                <a:solidFill>
                  <a:schemeClr val="bg1"/>
                </a:solidFill>
                <a:latin typeface="Museo Sans 500" panose="02000000000000000000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EA8F338-1054-FB4E-8DA9-1FB552DD7F34}" type="slidenum">
              <a:rPr lang="en-US" sz="1400" smtClean="0"/>
              <a:pPr algn="r"/>
              <a:t>‹#›</a:t>
            </a:fld>
            <a:endParaRPr lang="en-US" sz="1400"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D9423218-F076-3DCA-61CA-E09C381F1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34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461814A2-7D2F-9988-6F6F-984D5637A0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563937"/>
            <a:ext cx="10515600" cy="1984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D297B09-DFAE-AC26-6F87-446CD62B793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336332" y="271769"/>
            <a:ext cx="2452588" cy="117912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AC95254-3344-B86E-7231-FEE71FADD845}"/>
              </a:ext>
            </a:extLst>
          </p:cNvPr>
          <p:cNvSpPr/>
          <p:nvPr userDrawn="1"/>
        </p:nvSpPr>
        <p:spPr>
          <a:xfrm>
            <a:off x="4987634" y="0"/>
            <a:ext cx="7204366" cy="6858000"/>
          </a:xfrm>
          <a:prstGeom prst="rect">
            <a:avLst/>
          </a:prstGeom>
          <a:gradFill>
            <a:gsLst>
              <a:gs pos="0">
                <a:srgbClr val="4179BF"/>
              </a:gs>
              <a:gs pos="87000">
                <a:srgbClr val="1A1D3E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6E7205-5100-080C-EF0E-8393964AEA4D}"/>
              </a:ext>
            </a:extLst>
          </p:cNvPr>
          <p:cNvSpPr/>
          <p:nvPr userDrawn="1"/>
        </p:nvSpPr>
        <p:spPr>
          <a:xfrm>
            <a:off x="4987636" y="0"/>
            <a:ext cx="9144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black background with a black background&#10;&#10;AI-generated content may be incorrect.">
            <a:extLst>
              <a:ext uri="{FF2B5EF4-FFF2-40B4-BE49-F238E27FC236}">
                <a16:creationId xmlns:a16="http://schemas.microsoft.com/office/drawing/2014/main" id="{64DA9BE3-5324-78BC-9F50-9CF216FB4477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 l="374" r="41466"/>
          <a:stretch>
            <a:fillRect/>
          </a:stretch>
        </p:blipFill>
        <p:spPr>
          <a:xfrm>
            <a:off x="5079076" y="-8685"/>
            <a:ext cx="7112924" cy="6879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795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200" b="1" i="0" kern="1200" cap="none" spc="-150" baseline="0">
          <a:solidFill>
            <a:schemeClr val="tx1"/>
          </a:solidFill>
          <a:latin typeface="Rounded Mplus 1c ExtraBold" panose="020B0502020203020207" pitchFamily="34" charset="-128"/>
          <a:ea typeface="Rounded Mplus 1c ExtraBold" panose="020B0502020203020207" pitchFamily="34" charset="-128"/>
          <a:cs typeface="Rounded Mplus 1c ExtraBold" panose="020B0502020203020207" pitchFamily="34" charset="-128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i="0" kern="1200">
          <a:solidFill>
            <a:schemeClr val="tx1"/>
          </a:solidFill>
          <a:latin typeface="Museo Sans 700" panose="02000000000000000000" pitchFamily="2" charset="77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Museo Sans 300" panose="02000000000000000000" pitchFamily="2" charset="77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Museo Sans 300" panose="02000000000000000000" pitchFamily="2" charset="77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useo Sans 300" panose="02000000000000000000" pitchFamily="2" charset="77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useo Sans 100" panose="02000000000000000000" pitchFamily="2" charset="77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279">
          <p15:clr>
            <a:srgbClr val="F26B43"/>
          </p15:clr>
        </p15:guide>
        <p15:guide id="3" pos="7401">
          <p15:clr>
            <a:srgbClr val="F26B43"/>
          </p15:clr>
        </p15:guide>
        <p15:guide id="4" orient="horz" pos="913">
          <p15:clr>
            <a:srgbClr val="F26B43"/>
          </p15:clr>
        </p15:guide>
        <p15:guide id="5" orient="horz" pos="1207">
          <p15:clr>
            <a:srgbClr val="F26B43"/>
          </p15:clr>
        </p15:guide>
        <p15:guide id="6" orient="horz" pos="4088">
          <p15:clr>
            <a:srgbClr val="F26B43"/>
          </p15:clr>
        </p15:guide>
        <p15:guide id="7" orient="horz" pos="663">
          <p15:clr>
            <a:srgbClr val="F26B43"/>
          </p15:clr>
        </p15:guide>
      </p15:sldGuideLst>
    </p:ext>
  </p:extLst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70D81E-95ED-47C1-DC81-5A9F1003B5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0840" y="6492783"/>
            <a:ext cx="391277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20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B50C3C90-A77C-4D49-9515-CB7A118D6A1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BA7A2A38-C781-14BA-FD4F-ADDA05ED140A}"/>
              </a:ext>
            </a:extLst>
          </p:cNvPr>
          <p:cNvSpPr txBox="1">
            <a:spLocks/>
          </p:cNvSpPr>
          <p:nvPr userDrawn="1"/>
        </p:nvSpPr>
        <p:spPr>
          <a:xfrm>
            <a:off x="8763000" y="642461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0" i="0" kern="1200">
                <a:solidFill>
                  <a:schemeClr val="bg1"/>
                </a:solidFill>
                <a:latin typeface="Museo Sans 500" panose="02000000000000000000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EA8F338-1054-FB4E-8DA9-1FB552DD7F34}" type="slidenum">
              <a:rPr lang="en-US" sz="1400" smtClean="0"/>
              <a:pPr algn="r"/>
              <a:t>‹#›</a:t>
            </a:fld>
            <a:endParaRPr lang="en-US" sz="1400"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D9423218-F076-3DCA-61CA-E09C381F1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34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461814A2-7D2F-9988-6F6F-984D5637A0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563937"/>
            <a:ext cx="10515600" cy="19126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F34605B-FF8D-592C-332E-634596E909C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302181" y="230188"/>
            <a:ext cx="2757170" cy="132556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E9A1D75-25AA-8BF9-2F6A-CCDBD9169B50}"/>
              </a:ext>
            </a:extLst>
          </p:cNvPr>
          <p:cNvSpPr/>
          <p:nvPr userDrawn="1"/>
        </p:nvSpPr>
        <p:spPr>
          <a:xfrm>
            <a:off x="4987628" y="0"/>
            <a:ext cx="7204372" cy="6857999"/>
          </a:xfrm>
          <a:prstGeom prst="rect">
            <a:avLst/>
          </a:prstGeom>
          <a:gradFill>
            <a:gsLst>
              <a:gs pos="0">
                <a:srgbClr val="4179BF"/>
              </a:gs>
              <a:gs pos="87000">
                <a:srgbClr val="1A1D3E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07C9E3-4A9B-D69C-ACB5-6F4EB2D92E75}"/>
              </a:ext>
            </a:extLst>
          </p:cNvPr>
          <p:cNvSpPr/>
          <p:nvPr userDrawn="1"/>
        </p:nvSpPr>
        <p:spPr>
          <a:xfrm>
            <a:off x="4987636" y="0"/>
            <a:ext cx="9144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black background with a black background&#10;&#10;AI-generated content may be incorrect.">
            <a:extLst>
              <a:ext uri="{FF2B5EF4-FFF2-40B4-BE49-F238E27FC236}">
                <a16:creationId xmlns:a16="http://schemas.microsoft.com/office/drawing/2014/main" id="{8E98A3C6-CEB8-E16D-74B3-1B02FE3C8F5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 l="374" r="41466"/>
          <a:stretch>
            <a:fillRect/>
          </a:stretch>
        </p:blipFill>
        <p:spPr>
          <a:xfrm>
            <a:off x="5079076" y="-8685"/>
            <a:ext cx="7112924" cy="6879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927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200" b="1" i="0" kern="1200" cap="none" spc="-150" baseline="0">
          <a:solidFill>
            <a:schemeClr val="tx1"/>
          </a:solidFill>
          <a:latin typeface="Rounded Mplus 1c ExtraBold" panose="020B0502020203020207" pitchFamily="34" charset="-128"/>
          <a:ea typeface="Rounded Mplus 1c ExtraBold" panose="020B0502020203020207" pitchFamily="34" charset="-128"/>
          <a:cs typeface="Rounded Mplus 1c ExtraBold" panose="020B0502020203020207" pitchFamily="34" charset="-128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i="0" kern="1200">
          <a:solidFill>
            <a:schemeClr val="tx1"/>
          </a:solidFill>
          <a:latin typeface="Museo Sans 700" panose="02000000000000000000" pitchFamily="2" charset="77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Museo Sans 300" panose="02000000000000000000" pitchFamily="2" charset="77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Museo Sans 300" panose="02000000000000000000" pitchFamily="2" charset="77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useo Sans 300" panose="02000000000000000000" pitchFamily="2" charset="77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useo Sans 100" panose="02000000000000000000" pitchFamily="2" charset="77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279">
          <p15:clr>
            <a:srgbClr val="F26B43"/>
          </p15:clr>
        </p15:guide>
        <p15:guide id="3" pos="7401">
          <p15:clr>
            <a:srgbClr val="F26B43"/>
          </p15:clr>
        </p15:guide>
        <p15:guide id="4" orient="horz" pos="913">
          <p15:clr>
            <a:srgbClr val="F26B43"/>
          </p15:clr>
        </p15:guide>
        <p15:guide id="5" orient="horz" pos="1207">
          <p15:clr>
            <a:srgbClr val="F26B43"/>
          </p15:clr>
        </p15:guide>
        <p15:guide id="6" orient="horz" pos="4088">
          <p15:clr>
            <a:srgbClr val="F26B43"/>
          </p15:clr>
        </p15:guide>
        <p15:guide id="7" orient="horz" pos="663">
          <p15:clr>
            <a:srgbClr val="F26B43"/>
          </p15:clr>
        </p15:guide>
      </p15:sldGuideLst>
    </p:ext>
  </p:extLst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70D81E-95ED-47C1-DC81-5A9F1003B5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0840" y="6492783"/>
            <a:ext cx="391277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20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B50C3C90-A77C-4D49-9515-CB7A118D6A1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BA7A2A38-C781-14BA-FD4F-ADDA05ED140A}"/>
              </a:ext>
            </a:extLst>
          </p:cNvPr>
          <p:cNvSpPr txBox="1">
            <a:spLocks/>
          </p:cNvSpPr>
          <p:nvPr userDrawn="1"/>
        </p:nvSpPr>
        <p:spPr>
          <a:xfrm>
            <a:off x="8763000" y="642461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0" i="0" kern="1200">
                <a:solidFill>
                  <a:schemeClr val="bg1"/>
                </a:solidFill>
                <a:latin typeface="Museo Sans 500" panose="02000000000000000000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EA8F338-1054-FB4E-8DA9-1FB552DD7F34}" type="slidenum">
              <a:rPr lang="en-US" sz="1400" smtClean="0"/>
              <a:pPr algn="r"/>
              <a:t>‹#›</a:t>
            </a:fld>
            <a:endParaRPr lang="en-US" sz="1400"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D9423218-F076-3DCA-61CA-E09C381F1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34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461814A2-7D2F-9988-6F6F-984D5637A0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563937"/>
            <a:ext cx="10515600" cy="20112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E9A1D75-25AA-8BF9-2F6A-CCDBD9169B50}"/>
              </a:ext>
            </a:extLst>
          </p:cNvPr>
          <p:cNvSpPr/>
          <p:nvPr userDrawn="1"/>
        </p:nvSpPr>
        <p:spPr>
          <a:xfrm>
            <a:off x="4987628" y="0"/>
            <a:ext cx="7204372" cy="6857999"/>
          </a:xfrm>
          <a:prstGeom prst="rect">
            <a:avLst/>
          </a:prstGeom>
          <a:gradFill>
            <a:gsLst>
              <a:gs pos="0">
                <a:srgbClr val="4179BF"/>
              </a:gs>
              <a:gs pos="87000">
                <a:srgbClr val="1A1D3E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940A2C35-782B-14E6-E7CF-65335FAC815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5129" y="510041"/>
            <a:ext cx="1685365" cy="743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CC5D30B-7575-0F3D-6096-4307AF235582}"/>
              </a:ext>
            </a:extLst>
          </p:cNvPr>
          <p:cNvSpPr/>
          <p:nvPr userDrawn="1"/>
        </p:nvSpPr>
        <p:spPr>
          <a:xfrm>
            <a:off x="4987636" y="0"/>
            <a:ext cx="9144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black background with a black background&#10;&#10;AI-generated content may be incorrect.">
            <a:extLst>
              <a:ext uri="{FF2B5EF4-FFF2-40B4-BE49-F238E27FC236}">
                <a16:creationId xmlns:a16="http://schemas.microsoft.com/office/drawing/2014/main" id="{B7F00051-D5C9-227E-CAB7-6EAA835D9CF7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 l="374" r="41466"/>
          <a:stretch>
            <a:fillRect/>
          </a:stretch>
        </p:blipFill>
        <p:spPr>
          <a:xfrm>
            <a:off x="5079076" y="-8685"/>
            <a:ext cx="7112924" cy="6879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897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  <p:sldLayoutId id="2147483972" r:id="rId2"/>
    <p:sldLayoutId id="2147483973" r:id="rId3"/>
    <p:sldLayoutId id="2147483974" r:id="rId4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200" b="1" i="0" kern="1200" cap="none" spc="-150" baseline="0">
          <a:solidFill>
            <a:schemeClr val="tx1"/>
          </a:solidFill>
          <a:latin typeface="Rounded Mplus 1c ExtraBold" panose="020B0502020203020207" pitchFamily="34" charset="-128"/>
          <a:ea typeface="Rounded Mplus 1c ExtraBold" panose="020B0502020203020207" pitchFamily="34" charset="-128"/>
          <a:cs typeface="Rounded Mplus 1c ExtraBold" panose="020B0502020203020207" pitchFamily="34" charset="-128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i="0" kern="1200">
          <a:solidFill>
            <a:schemeClr val="tx1"/>
          </a:solidFill>
          <a:latin typeface="Museo Sans 700" panose="02000000000000000000" pitchFamily="2" charset="77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Museo Sans 300" panose="02000000000000000000" pitchFamily="2" charset="77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Museo Sans 300" panose="02000000000000000000" pitchFamily="2" charset="77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useo Sans 300" panose="02000000000000000000" pitchFamily="2" charset="77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useo Sans 100" panose="02000000000000000000" pitchFamily="2" charset="77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279">
          <p15:clr>
            <a:srgbClr val="F26B43"/>
          </p15:clr>
        </p15:guide>
        <p15:guide id="3" pos="7401">
          <p15:clr>
            <a:srgbClr val="F26B43"/>
          </p15:clr>
        </p15:guide>
        <p15:guide id="4" orient="horz" pos="913">
          <p15:clr>
            <a:srgbClr val="F26B43"/>
          </p15:clr>
        </p15:guide>
        <p15:guide id="5" orient="horz" pos="1207">
          <p15:clr>
            <a:srgbClr val="F26B43"/>
          </p15:clr>
        </p15:guide>
        <p15:guide id="6" orient="horz" pos="4088">
          <p15:clr>
            <a:srgbClr val="F26B43"/>
          </p15:clr>
        </p15:guide>
        <p15:guide id="7" orient="horz" pos="663">
          <p15:clr>
            <a:srgbClr val="F26B43"/>
          </p15:clr>
        </p15:guide>
      </p15:sldGuideLst>
    </p:ext>
  </p:extLst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589D091-B1E7-D3BA-99EB-01CDF0991DB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290611" y="239852"/>
            <a:ext cx="2652292" cy="127514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70D81E-95ED-47C1-DC81-5A9F1003B5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0840" y="6492783"/>
            <a:ext cx="391277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20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B50C3C90-A77C-4D49-9515-CB7A118D6A1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BA7A2A38-C781-14BA-FD4F-ADDA05ED140A}"/>
              </a:ext>
            </a:extLst>
          </p:cNvPr>
          <p:cNvSpPr txBox="1">
            <a:spLocks/>
          </p:cNvSpPr>
          <p:nvPr userDrawn="1"/>
        </p:nvSpPr>
        <p:spPr>
          <a:xfrm>
            <a:off x="8763000" y="642461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0" i="0" kern="1200">
                <a:solidFill>
                  <a:schemeClr val="bg1"/>
                </a:solidFill>
                <a:latin typeface="Museo Sans 500" panose="02000000000000000000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EA8F338-1054-FB4E-8DA9-1FB552DD7F34}" type="slidenum">
              <a:rPr lang="en-US" sz="1400" smtClean="0"/>
              <a:pPr algn="r"/>
              <a:t>‹#›</a:t>
            </a:fld>
            <a:endParaRPr lang="en-US" sz="1400"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D9423218-F076-3DCA-61CA-E09C381F1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3874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461814A2-7D2F-9988-6F6F-984D5637A0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699249"/>
            <a:ext cx="10515600" cy="1921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E9A1D75-25AA-8BF9-2F6A-CCDBD9169B50}"/>
              </a:ext>
            </a:extLst>
          </p:cNvPr>
          <p:cNvSpPr/>
          <p:nvPr userDrawn="1"/>
        </p:nvSpPr>
        <p:spPr>
          <a:xfrm>
            <a:off x="4987628" y="0"/>
            <a:ext cx="7204372" cy="6857999"/>
          </a:xfrm>
          <a:prstGeom prst="rect">
            <a:avLst/>
          </a:prstGeom>
          <a:gradFill>
            <a:gsLst>
              <a:gs pos="0">
                <a:srgbClr val="4179BF"/>
              </a:gs>
              <a:gs pos="87000">
                <a:srgbClr val="1A1D3E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A8573D7-996F-6AAB-CC98-271FA888106C}"/>
              </a:ext>
            </a:extLst>
          </p:cNvPr>
          <p:cNvSpPr/>
          <p:nvPr userDrawn="1"/>
        </p:nvSpPr>
        <p:spPr>
          <a:xfrm>
            <a:off x="4987636" y="0"/>
            <a:ext cx="9144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black background with a black background&#10;&#10;AI-generated content may be incorrect.">
            <a:extLst>
              <a:ext uri="{FF2B5EF4-FFF2-40B4-BE49-F238E27FC236}">
                <a16:creationId xmlns:a16="http://schemas.microsoft.com/office/drawing/2014/main" id="{3CE67DA7-126B-C4E6-787C-82E5A6EA6006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 l="374" r="41466"/>
          <a:stretch>
            <a:fillRect/>
          </a:stretch>
        </p:blipFill>
        <p:spPr>
          <a:xfrm>
            <a:off x="5079076" y="-8685"/>
            <a:ext cx="7112924" cy="6879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869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77" r:id="rId2"/>
    <p:sldLayoutId id="2147483978" r:id="rId3"/>
    <p:sldLayoutId id="2147483979" r:id="rId4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200" b="1" i="0" kern="1200" cap="none" spc="-150" baseline="0">
          <a:solidFill>
            <a:schemeClr val="tx1"/>
          </a:solidFill>
          <a:latin typeface="Rounded Mplus 1c ExtraBold" panose="020B0502020203020207" pitchFamily="34" charset="-128"/>
          <a:ea typeface="Rounded Mplus 1c ExtraBold" panose="020B0502020203020207" pitchFamily="34" charset="-128"/>
          <a:cs typeface="Rounded Mplus 1c ExtraBold" panose="020B0502020203020207" pitchFamily="34" charset="-128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i="0" kern="1200">
          <a:solidFill>
            <a:schemeClr val="tx1"/>
          </a:solidFill>
          <a:latin typeface="Museo Sans 700" panose="02000000000000000000" pitchFamily="2" charset="77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Museo Sans 300" panose="02000000000000000000" pitchFamily="2" charset="77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Museo Sans 300" panose="02000000000000000000" pitchFamily="2" charset="77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useo Sans 300" panose="02000000000000000000" pitchFamily="2" charset="77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useo Sans 100" panose="02000000000000000000" pitchFamily="2" charset="77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279">
          <p15:clr>
            <a:srgbClr val="F26B43"/>
          </p15:clr>
        </p15:guide>
        <p15:guide id="3" pos="7401">
          <p15:clr>
            <a:srgbClr val="F26B43"/>
          </p15:clr>
        </p15:guide>
        <p15:guide id="4" orient="horz" pos="913">
          <p15:clr>
            <a:srgbClr val="F26B43"/>
          </p15:clr>
        </p15:guide>
        <p15:guide id="5" orient="horz" pos="1207">
          <p15:clr>
            <a:srgbClr val="F26B43"/>
          </p15:clr>
        </p15:guide>
        <p15:guide id="6" orient="horz" pos="4088">
          <p15:clr>
            <a:srgbClr val="F26B43"/>
          </p15:clr>
        </p15:guide>
        <p15:guide id="7" orient="horz" pos="663">
          <p15:clr>
            <a:srgbClr val="F26B43"/>
          </p15:clr>
        </p15:guide>
      </p15:sldGuideLst>
    </p:ext>
  </p:extLst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70D81E-95ED-47C1-DC81-5A9F1003B5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0840" y="6492783"/>
            <a:ext cx="391277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20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B50C3C90-A77C-4D49-9515-CB7A118D6A1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BA7A2A38-C781-14BA-FD4F-ADDA05ED140A}"/>
              </a:ext>
            </a:extLst>
          </p:cNvPr>
          <p:cNvSpPr txBox="1">
            <a:spLocks/>
          </p:cNvSpPr>
          <p:nvPr userDrawn="1"/>
        </p:nvSpPr>
        <p:spPr>
          <a:xfrm>
            <a:off x="8763000" y="642461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0" i="0" kern="1200">
                <a:solidFill>
                  <a:schemeClr val="bg1"/>
                </a:solidFill>
                <a:latin typeface="Museo Sans 500" panose="02000000000000000000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EA8F338-1054-FB4E-8DA9-1FB552DD7F34}" type="slidenum">
              <a:rPr lang="en-US" sz="1400" smtClean="0"/>
              <a:pPr algn="r"/>
              <a:t>‹#›</a:t>
            </a:fld>
            <a:endParaRPr lang="en-US" sz="1400"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D9423218-F076-3DCA-61CA-E09C381F1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3736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461814A2-7D2F-9988-6F6F-984D5637A0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797861"/>
            <a:ext cx="10515600" cy="1861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E9A1D75-25AA-8BF9-2F6A-CCDBD9169B50}"/>
              </a:ext>
            </a:extLst>
          </p:cNvPr>
          <p:cNvSpPr/>
          <p:nvPr userDrawn="1"/>
        </p:nvSpPr>
        <p:spPr>
          <a:xfrm>
            <a:off x="4987628" y="0"/>
            <a:ext cx="7204372" cy="6857999"/>
          </a:xfrm>
          <a:prstGeom prst="rect">
            <a:avLst/>
          </a:prstGeom>
          <a:gradFill>
            <a:gsLst>
              <a:gs pos="0">
                <a:srgbClr val="4179BF"/>
              </a:gs>
              <a:gs pos="87000">
                <a:srgbClr val="1A1D3E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blue and black logo&#10;&#10;AI-generated content may be incorrect.">
            <a:extLst>
              <a:ext uri="{FF2B5EF4-FFF2-40B4-BE49-F238E27FC236}">
                <a16:creationId xmlns:a16="http://schemas.microsoft.com/office/drawing/2014/main" id="{FC8273E7-F489-81AE-0E18-8699F5C985E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15207" y="185766"/>
            <a:ext cx="2039810" cy="190636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81DB060-4475-C0E8-4594-DBFE12332F36}"/>
              </a:ext>
            </a:extLst>
          </p:cNvPr>
          <p:cNvSpPr/>
          <p:nvPr userDrawn="1"/>
        </p:nvSpPr>
        <p:spPr>
          <a:xfrm>
            <a:off x="4987636" y="0"/>
            <a:ext cx="9144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black background with a black background&#10;&#10;AI-generated content may be incorrect.">
            <a:extLst>
              <a:ext uri="{FF2B5EF4-FFF2-40B4-BE49-F238E27FC236}">
                <a16:creationId xmlns:a16="http://schemas.microsoft.com/office/drawing/2014/main" id="{29690977-5D0E-E9E6-A153-2D8B7872D97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 l="374" r="41466"/>
          <a:stretch>
            <a:fillRect/>
          </a:stretch>
        </p:blipFill>
        <p:spPr>
          <a:xfrm>
            <a:off x="5079076" y="-8685"/>
            <a:ext cx="7112924" cy="6879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93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82" r:id="rId2"/>
    <p:sldLayoutId id="2147483983" r:id="rId3"/>
    <p:sldLayoutId id="2147483984" r:id="rId4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200" b="1" i="0" kern="1200" cap="none" spc="-150" baseline="0">
          <a:solidFill>
            <a:schemeClr val="tx1"/>
          </a:solidFill>
          <a:latin typeface="Rounded Mplus 1c ExtraBold" panose="020B0502020203020207" pitchFamily="34" charset="-128"/>
          <a:ea typeface="Rounded Mplus 1c ExtraBold" panose="020B0502020203020207" pitchFamily="34" charset="-128"/>
          <a:cs typeface="Rounded Mplus 1c ExtraBold" panose="020B0502020203020207" pitchFamily="34" charset="-128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i="0" kern="1200">
          <a:solidFill>
            <a:schemeClr val="tx1"/>
          </a:solidFill>
          <a:latin typeface="Museo Sans 700" panose="02000000000000000000" pitchFamily="2" charset="77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Museo Sans 300" panose="02000000000000000000" pitchFamily="2" charset="77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Museo Sans 300" panose="02000000000000000000" pitchFamily="2" charset="77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useo Sans 300" panose="02000000000000000000" pitchFamily="2" charset="77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useo Sans 100" panose="02000000000000000000" pitchFamily="2" charset="77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279">
          <p15:clr>
            <a:srgbClr val="F26B43"/>
          </p15:clr>
        </p15:guide>
        <p15:guide id="3" pos="7401">
          <p15:clr>
            <a:srgbClr val="F26B43"/>
          </p15:clr>
        </p15:guide>
        <p15:guide id="4" orient="horz" pos="913">
          <p15:clr>
            <a:srgbClr val="F26B43"/>
          </p15:clr>
        </p15:guide>
        <p15:guide id="5" orient="horz" pos="1207">
          <p15:clr>
            <a:srgbClr val="F26B43"/>
          </p15:clr>
        </p15:guide>
        <p15:guide id="6" orient="horz" pos="4088">
          <p15:clr>
            <a:srgbClr val="F26B43"/>
          </p15:clr>
        </p15:guide>
        <p15:guide id="7" orient="horz" pos="663">
          <p15:clr>
            <a:srgbClr val="F26B43"/>
          </p15:clr>
        </p15:guide>
      </p15:sldGuideLst>
    </p:ext>
  </p:extLst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and yellow logo&#10;&#10;AI-generated content may be incorrect.">
            <a:extLst>
              <a:ext uri="{FF2B5EF4-FFF2-40B4-BE49-F238E27FC236}">
                <a16:creationId xmlns:a16="http://schemas.microsoft.com/office/drawing/2014/main" id="{961ADB89-5C28-BA08-1DD5-350BB92F21C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54620" y="566947"/>
            <a:ext cx="2652292" cy="1275141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70D81E-95ED-47C1-DC81-5A9F1003B5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0840" y="6492783"/>
            <a:ext cx="391277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20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B50C3C90-A77C-4D49-9515-CB7A118D6A1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BA7A2A38-C781-14BA-FD4F-ADDA05ED140A}"/>
              </a:ext>
            </a:extLst>
          </p:cNvPr>
          <p:cNvSpPr txBox="1">
            <a:spLocks/>
          </p:cNvSpPr>
          <p:nvPr userDrawn="1"/>
        </p:nvSpPr>
        <p:spPr>
          <a:xfrm>
            <a:off x="8763000" y="642461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0" i="0" kern="1200">
                <a:solidFill>
                  <a:schemeClr val="bg1"/>
                </a:solidFill>
                <a:latin typeface="Museo Sans 500" panose="02000000000000000000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EA8F338-1054-FB4E-8DA9-1FB552DD7F34}" type="slidenum">
              <a:rPr lang="en-US" sz="1400" smtClean="0"/>
              <a:pPr algn="r"/>
              <a:t>‹#›</a:t>
            </a:fld>
            <a:endParaRPr lang="en-US" sz="1400"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D9423218-F076-3DCA-61CA-E09C381F1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461814A2-7D2F-9988-6F6F-984D5637A0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E9A1D75-25AA-8BF9-2F6A-CCDBD9169B50}"/>
              </a:ext>
            </a:extLst>
          </p:cNvPr>
          <p:cNvSpPr/>
          <p:nvPr userDrawn="1"/>
        </p:nvSpPr>
        <p:spPr>
          <a:xfrm>
            <a:off x="4987628" y="0"/>
            <a:ext cx="7204372" cy="6857999"/>
          </a:xfrm>
          <a:prstGeom prst="rect">
            <a:avLst/>
          </a:prstGeom>
          <a:gradFill>
            <a:gsLst>
              <a:gs pos="0">
                <a:srgbClr val="4179BF"/>
              </a:gs>
              <a:gs pos="87000">
                <a:srgbClr val="1A1D3E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C52A94-AAB6-F44C-24ED-390BB44FEE6E}"/>
              </a:ext>
            </a:extLst>
          </p:cNvPr>
          <p:cNvSpPr/>
          <p:nvPr userDrawn="1"/>
        </p:nvSpPr>
        <p:spPr>
          <a:xfrm>
            <a:off x="4987636" y="0"/>
            <a:ext cx="9144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black background with a black background&#10;&#10;AI-generated content may be incorrect.">
            <a:extLst>
              <a:ext uri="{FF2B5EF4-FFF2-40B4-BE49-F238E27FC236}">
                <a16:creationId xmlns:a16="http://schemas.microsoft.com/office/drawing/2014/main" id="{F839B4C6-A66D-E02B-1117-2B45DD229C97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 l="374" r="41466"/>
          <a:stretch>
            <a:fillRect/>
          </a:stretch>
        </p:blipFill>
        <p:spPr>
          <a:xfrm>
            <a:off x="5079076" y="-8685"/>
            <a:ext cx="7112924" cy="6879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199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88" r:id="rId3"/>
    <p:sldLayoutId id="2147483989" r:id="rId4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200" b="1" i="0" kern="1200" cap="none" spc="-150" baseline="0">
          <a:solidFill>
            <a:schemeClr val="tx1"/>
          </a:solidFill>
          <a:latin typeface="Rounded Mplus 1c ExtraBold" panose="020B0502020203020207" pitchFamily="34" charset="-128"/>
          <a:ea typeface="Rounded Mplus 1c ExtraBold" panose="020B0502020203020207" pitchFamily="34" charset="-128"/>
          <a:cs typeface="Rounded Mplus 1c ExtraBold" panose="020B0502020203020207" pitchFamily="34" charset="-128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i="0" kern="1200">
          <a:solidFill>
            <a:schemeClr val="tx1"/>
          </a:solidFill>
          <a:latin typeface="Museo Sans 700" panose="02000000000000000000" pitchFamily="2" charset="77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Museo Sans 300" panose="02000000000000000000" pitchFamily="2" charset="77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Museo Sans 300" panose="02000000000000000000" pitchFamily="2" charset="77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useo Sans 300" panose="02000000000000000000" pitchFamily="2" charset="77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useo Sans 100" panose="02000000000000000000" pitchFamily="2" charset="77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279">
          <p15:clr>
            <a:srgbClr val="F26B43"/>
          </p15:clr>
        </p15:guide>
        <p15:guide id="3" pos="7401">
          <p15:clr>
            <a:srgbClr val="F26B43"/>
          </p15:clr>
        </p15:guide>
        <p15:guide id="4" orient="horz" pos="913">
          <p15:clr>
            <a:srgbClr val="F26B43"/>
          </p15:clr>
        </p15:guide>
        <p15:guide id="5" orient="horz" pos="1207">
          <p15:clr>
            <a:srgbClr val="F26B43"/>
          </p15:clr>
        </p15:guide>
        <p15:guide id="6" orient="horz" pos="4088">
          <p15:clr>
            <a:srgbClr val="F26B43"/>
          </p15:clr>
        </p15:guide>
        <p15:guide id="7" orient="horz" pos="663">
          <p15:clr>
            <a:srgbClr val="F26B43"/>
          </p15:clr>
        </p15:guide>
      </p15:sldGuideLst>
    </p:ext>
  </p:extLst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B319AA6-7799-5FE5-9884-80ABC015A98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336332" y="627921"/>
            <a:ext cx="2745196" cy="1204032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70D81E-95ED-47C1-DC81-5A9F1003B5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0840" y="6492783"/>
            <a:ext cx="391277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20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B50C3C90-A77C-4D49-9515-CB7A118D6A1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BA7A2A38-C781-14BA-FD4F-ADDA05ED140A}"/>
              </a:ext>
            </a:extLst>
          </p:cNvPr>
          <p:cNvSpPr txBox="1">
            <a:spLocks/>
          </p:cNvSpPr>
          <p:nvPr userDrawn="1"/>
        </p:nvSpPr>
        <p:spPr>
          <a:xfrm>
            <a:off x="8763000" y="642461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0" i="0" kern="1200">
                <a:solidFill>
                  <a:schemeClr val="bg1"/>
                </a:solidFill>
                <a:latin typeface="Museo Sans 500" panose="02000000000000000000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EA8F338-1054-FB4E-8DA9-1FB552DD7F34}" type="slidenum">
              <a:rPr lang="en-US" sz="1400" smtClean="0"/>
              <a:pPr algn="r"/>
              <a:t>‹#›</a:t>
            </a:fld>
            <a:endParaRPr lang="en-US" sz="1400"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D9423218-F076-3DCA-61CA-E09C381F1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461814A2-7D2F-9988-6F6F-984D5637A0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E9A1D75-25AA-8BF9-2F6A-CCDBD9169B50}"/>
              </a:ext>
            </a:extLst>
          </p:cNvPr>
          <p:cNvSpPr/>
          <p:nvPr userDrawn="1"/>
        </p:nvSpPr>
        <p:spPr>
          <a:xfrm>
            <a:off x="4987628" y="0"/>
            <a:ext cx="7204372" cy="6857999"/>
          </a:xfrm>
          <a:prstGeom prst="rect">
            <a:avLst/>
          </a:prstGeom>
          <a:gradFill>
            <a:gsLst>
              <a:gs pos="0">
                <a:srgbClr val="4179BF"/>
              </a:gs>
              <a:gs pos="87000">
                <a:srgbClr val="1A1D3E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351CD20-2F7C-7141-DA6E-5C5E03F5A24F}"/>
              </a:ext>
            </a:extLst>
          </p:cNvPr>
          <p:cNvSpPr/>
          <p:nvPr userDrawn="1"/>
        </p:nvSpPr>
        <p:spPr>
          <a:xfrm>
            <a:off x="4987636" y="0"/>
            <a:ext cx="9144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black background with a black background&#10;&#10;AI-generated content may be incorrect.">
            <a:extLst>
              <a:ext uri="{FF2B5EF4-FFF2-40B4-BE49-F238E27FC236}">
                <a16:creationId xmlns:a16="http://schemas.microsoft.com/office/drawing/2014/main" id="{3EAB9B1C-E26D-2CF0-A95F-CB98290FC9E1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 l="374" r="41466"/>
          <a:stretch>
            <a:fillRect/>
          </a:stretch>
        </p:blipFill>
        <p:spPr>
          <a:xfrm>
            <a:off x="5079076" y="-8685"/>
            <a:ext cx="7112924" cy="6879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49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1" r:id="rId1"/>
    <p:sldLayoutId id="2147483992" r:id="rId2"/>
    <p:sldLayoutId id="2147483993" r:id="rId3"/>
    <p:sldLayoutId id="2147483994" r:id="rId4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200" b="1" i="0" kern="1200" cap="none" spc="-150" baseline="0">
          <a:solidFill>
            <a:schemeClr val="tx1"/>
          </a:solidFill>
          <a:latin typeface="Rounded Mplus 1c ExtraBold" panose="020B0502020203020207" pitchFamily="34" charset="-128"/>
          <a:ea typeface="Rounded Mplus 1c ExtraBold" panose="020B0502020203020207" pitchFamily="34" charset="-128"/>
          <a:cs typeface="Rounded Mplus 1c ExtraBold" panose="020B0502020203020207" pitchFamily="34" charset="-128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i="0" kern="1200">
          <a:solidFill>
            <a:schemeClr val="tx1"/>
          </a:solidFill>
          <a:latin typeface="Museo Sans 700" panose="02000000000000000000" pitchFamily="2" charset="77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Museo Sans 300" panose="02000000000000000000" pitchFamily="2" charset="77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Museo Sans 300" panose="02000000000000000000" pitchFamily="2" charset="77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useo Sans 300" panose="02000000000000000000" pitchFamily="2" charset="77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useo Sans 100" panose="02000000000000000000" pitchFamily="2" charset="77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279">
          <p15:clr>
            <a:srgbClr val="F26B43"/>
          </p15:clr>
        </p15:guide>
        <p15:guide id="3" pos="7401">
          <p15:clr>
            <a:srgbClr val="F26B43"/>
          </p15:clr>
        </p15:guide>
        <p15:guide id="4" orient="horz" pos="913">
          <p15:clr>
            <a:srgbClr val="F26B43"/>
          </p15:clr>
        </p15:guide>
        <p15:guide id="5" orient="horz" pos="1207">
          <p15:clr>
            <a:srgbClr val="F26B43"/>
          </p15:clr>
        </p15:guide>
        <p15:guide id="6" orient="horz" pos="4088">
          <p15:clr>
            <a:srgbClr val="F26B43"/>
          </p15:clr>
        </p15:guide>
        <p15:guide id="7" orient="horz" pos="663">
          <p15:clr>
            <a:srgbClr val="F26B43"/>
          </p15:clr>
        </p15:guide>
      </p15:sldGuideLst>
    </p:ext>
  </p:extLst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9492654-0993-00DB-D21E-4B4E307A44C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314485" y="593945"/>
            <a:ext cx="2538782" cy="122056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70D81E-95ED-47C1-DC81-5A9F1003B5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0840" y="6492783"/>
            <a:ext cx="391277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20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B50C3C90-A77C-4D49-9515-CB7A118D6A1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BA7A2A38-C781-14BA-FD4F-ADDA05ED140A}"/>
              </a:ext>
            </a:extLst>
          </p:cNvPr>
          <p:cNvSpPr txBox="1">
            <a:spLocks/>
          </p:cNvSpPr>
          <p:nvPr userDrawn="1"/>
        </p:nvSpPr>
        <p:spPr>
          <a:xfrm>
            <a:off x="8763000" y="642461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0" i="0" kern="1200">
                <a:solidFill>
                  <a:schemeClr val="bg1"/>
                </a:solidFill>
                <a:latin typeface="Museo Sans 500" panose="02000000000000000000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EA8F338-1054-FB4E-8DA9-1FB552DD7F34}" type="slidenum">
              <a:rPr lang="en-US" sz="1400" smtClean="0"/>
              <a:pPr algn="r"/>
              <a:t>‹#›</a:t>
            </a:fld>
            <a:endParaRPr lang="en-US" sz="1400"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D9423218-F076-3DCA-61CA-E09C381F1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461814A2-7D2F-9988-6F6F-984D5637A0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E9A1D75-25AA-8BF9-2F6A-CCDBD9169B50}"/>
              </a:ext>
            </a:extLst>
          </p:cNvPr>
          <p:cNvSpPr/>
          <p:nvPr userDrawn="1"/>
        </p:nvSpPr>
        <p:spPr>
          <a:xfrm>
            <a:off x="4987628" y="0"/>
            <a:ext cx="7204372" cy="6857999"/>
          </a:xfrm>
          <a:prstGeom prst="rect">
            <a:avLst/>
          </a:prstGeom>
          <a:gradFill>
            <a:gsLst>
              <a:gs pos="0">
                <a:srgbClr val="4179BF"/>
              </a:gs>
              <a:gs pos="87000">
                <a:srgbClr val="1A1D3E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D4AE59-C388-19BD-9D74-8232A1ED74B6}"/>
              </a:ext>
            </a:extLst>
          </p:cNvPr>
          <p:cNvSpPr/>
          <p:nvPr userDrawn="1"/>
        </p:nvSpPr>
        <p:spPr>
          <a:xfrm>
            <a:off x="4987636" y="0"/>
            <a:ext cx="9144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black background with a black background&#10;&#10;AI-generated content may be incorrect.">
            <a:extLst>
              <a:ext uri="{FF2B5EF4-FFF2-40B4-BE49-F238E27FC236}">
                <a16:creationId xmlns:a16="http://schemas.microsoft.com/office/drawing/2014/main" id="{82F1EC55-72BC-BFD6-BEFA-F8EA10FABB54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 l="374" r="41466"/>
          <a:stretch>
            <a:fillRect/>
          </a:stretch>
        </p:blipFill>
        <p:spPr>
          <a:xfrm>
            <a:off x="5079076" y="-8685"/>
            <a:ext cx="7112924" cy="6879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168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3997" r:id="rId2"/>
    <p:sldLayoutId id="2147483998" r:id="rId3"/>
    <p:sldLayoutId id="2147483999" r:id="rId4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200" b="1" i="0" kern="1200" cap="none" spc="-150" baseline="0">
          <a:solidFill>
            <a:schemeClr val="tx1"/>
          </a:solidFill>
          <a:latin typeface="Rounded Mplus 1c ExtraBold" panose="020B0502020203020207" pitchFamily="34" charset="-128"/>
          <a:ea typeface="Rounded Mplus 1c ExtraBold" panose="020B0502020203020207" pitchFamily="34" charset="-128"/>
          <a:cs typeface="Rounded Mplus 1c ExtraBold" panose="020B0502020203020207" pitchFamily="34" charset="-128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i="0" kern="1200">
          <a:solidFill>
            <a:schemeClr val="tx1"/>
          </a:solidFill>
          <a:latin typeface="Museo Sans 700" panose="02000000000000000000" pitchFamily="2" charset="77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Museo Sans 300" panose="02000000000000000000" pitchFamily="2" charset="77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Museo Sans 300" panose="02000000000000000000" pitchFamily="2" charset="77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useo Sans 300" panose="02000000000000000000" pitchFamily="2" charset="77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useo Sans 100" panose="02000000000000000000" pitchFamily="2" charset="77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279">
          <p15:clr>
            <a:srgbClr val="F26B43"/>
          </p15:clr>
        </p15:guide>
        <p15:guide id="3" pos="7401">
          <p15:clr>
            <a:srgbClr val="F26B43"/>
          </p15:clr>
        </p15:guide>
        <p15:guide id="4" orient="horz" pos="913">
          <p15:clr>
            <a:srgbClr val="F26B43"/>
          </p15:clr>
        </p15:guide>
        <p15:guide id="5" orient="horz" pos="1207">
          <p15:clr>
            <a:srgbClr val="F26B43"/>
          </p15:clr>
        </p15:guide>
        <p15:guide id="6" orient="horz" pos="4088">
          <p15:clr>
            <a:srgbClr val="F26B43"/>
          </p15:clr>
        </p15:guide>
        <p15:guide id="7" orient="horz" pos="663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D3B2D3-6598-6F99-4BA6-9BE050C33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0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FF5766-39BB-CD79-81D1-96E1D45DE8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442032-6BB6-4881-CC27-3CADBD9EFE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79B591-12AB-E141-9354-F9EA69283EEC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22018C-3ECD-01B5-A392-76B09ECB71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C616C0-5A10-0E6A-E5C0-6F04B318DE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A8F338-1054-FB4E-8DA9-1FB552DD7F34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8783E49-88E0-391D-9544-222F99BCEFE7}"/>
              </a:ext>
            </a:extLst>
          </p:cNvPr>
          <p:cNvCxnSpPr>
            <a:cxnSpLocks/>
          </p:cNvCxnSpPr>
          <p:nvPr userDrawn="1"/>
        </p:nvCxnSpPr>
        <p:spPr>
          <a:xfrm>
            <a:off x="686027" y="1077371"/>
            <a:ext cx="10819945" cy="0"/>
          </a:xfrm>
          <a:prstGeom prst="line">
            <a:avLst/>
          </a:prstGeom>
          <a:ln>
            <a:solidFill>
              <a:srgbClr val="D7B53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3418A5E7-8CBD-5A1D-7FF8-29EF365A6209}"/>
              </a:ext>
            </a:extLst>
          </p:cNvPr>
          <p:cNvSpPr/>
          <p:nvPr userDrawn="1"/>
        </p:nvSpPr>
        <p:spPr>
          <a:xfrm>
            <a:off x="0" y="6289847"/>
            <a:ext cx="12192000" cy="568153"/>
          </a:xfrm>
          <a:prstGeom prst="rect">
            <a:avLst/>
          </a:prstGeom>
          <a:gradFill>
            <a:gsLst>
              <a:gs pos="0">
                <a:srgbClr val="4179BF"/>
              </a:gs>
              <a:gs pos="87000">
                <a:srgbClr val="1A1D3E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530434F-6F2F-681A-718C-FEDECD8FA5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663251" y="69744"/>
            <a:ext cx="1010652" cy="944535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37D6B1F-E69C-6F50-E7A8-4D2E12DC578D}"/>
              </a:ext>
            </a:extLst>
          </p:cNvPr>
          <p:cNvSpPr txBox="1">
            <a:spLocks/>
          </p:cNvSpPr>
          <p:nvPr userDrawn="1"/>
        </p:nvSpPr>
        <p:spPr>
          <a:xfrm>
            <a:off x="8763000" y="642461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0" i="0" kern="1200">
                <a:solidFill>
                  <a:schemeClr val="bg1"/>
                </a:solidFill>
                <a:latin typeface="Museo Sans 500" panose="02000000000000000000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EA8F338-1054-FB4E-8DA9-1FB552DD7F34}" type="slidenum">
              <a:rPr lang="en-US" sz="1400" smtClean="0"/>
              <a:pPr algn="r"/>
              <a:t>‹#›</a:t>
            </a:fld>
            <a:endParaRPr lang="en-US" sz="14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3C3F9AF-67DA-5BFF-E974-5C4B26A65D8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1000"/>
          </a:blip>
          <a:srcRect l="36564" t="27979" r="11799" b="25099"/>
          <a:stretch>
            <a:fillRect/>
          </a:stretch>
        </p:blipFill>
        <p:spPr>
          <a:xfrm>
            <a:off x="5677786" y="0"/>
            <a:ext cx="6514214" cy="628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89849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 spc="-150">
          <a:solidFill>
            <a:schemeClr val="tx1"/>
          </a:solidFill>
          <a:latin typeface="Rounded Mplus 1c ExtraBold" panose="020B0502020203020207" pitchFamily="34" charset="-128"/>
          <a:ea typeface="Rounded Mplus 1c ExtraBold" panose="020B0502020203020207" pitchFamily="34" charset="-128"/>
          <a:cs typeface="Rounded Mplus 1c ExtraBold" panose="020B0502020203020207" pitchFamily="34" charset="-128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i="0" kern="1200">
          <a:solidFill>
            <a:schemeClr val="tx1"/>
          </a:solidFill>
          <a:latin typeface="Museo Sans 700" panose="02000000000000000000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Museo Sans 300" panose="02000000000000000000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Museo Sans 300" panose="02000000000000000000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useo Sans 300" panose="02000000000000000000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useo Sans 100" panose="02000000000000000000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lock Arc 6">
            <a:extLst>
              <a:ext uri="{FF2B5EF4-FFF2-40B4-BE49-F238E27FC236}">
                <a16:creationId xmlns:a16="http://schemas.microsoft.com/office/drawing/2014/main" id="{29A408BA-C81C-5173-77FE-8FAE50C26601}"/>
              </a:ext>
            </a:extLst>
          </p:cNvPr>
          <p:cNvSpPr/>
          <p:nvPr userDrawn="1"/>
        </p:nvSpPr>
        <p:spPr>
          <a:xfrm>
            <a:off x="4121818" y="2326263"/>
            <a:ext cx="8210753" cy="8210753"/>
          </a:xfrm>
          <a:prstGeom prst="blockArc">
            <a:avLst>
              <a:gd name="adj1" fmla="val 10800000"/>
              <a:gd name="adj2" fmla="val 178922"/>
              <a:gd name="adj3" fmla="val 30139"/>
            </a:avLst>
          </a:prstGeom>
          <a:solidFill>
            <a:srgbClr val="F4CA98">
              <a:alpha val="982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FAF8A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BD42982-BBD8-5388-1FB6-7F06359CA526}"/>
              </a:ext>
            </a:extLst>
          </p:cNvPr>
          <p:cNvSpPr/>
          <p:nvPr userDrawn="1"/>
        </p:nvSpPr>
        <p:spPr>
          <a:xfrm>
            <a:off x="0" y="6289846"/>
            <a:ext cx="12192000" cy="568153"/>
          </a:xfrm>
          <a:prstGeom prst="rect">
            <a:avLst/>
          </a:prstGeom>
          <a:gradFill>
            <a:gsLst>
              <a:gs pos="0">
                <a:srgbClr val="4179BF"/>
              </a:gs>
              <a:gs pos="87000">
                <a:srgbClr val="1A1D3E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D3B2D3-6598-6F99-4BA6-9BE050C33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63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FF5766-39BB-CD79-81D1-96E1D45DE8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442032-6BB6-4881-CC27-3CADBD9EFE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79B591-12AB-E141-9354-F9EA69283EEC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22018C-3ECD-01B5-A392-76B09ECB71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16FD40B-51CF-90F4-71C4-681B4C1EDB22}"/>
              </a:ext>
            </a:extLst>
          </p:cNvPr>
          <p:cNvCxnSpPr>
            <a:cxnSpLocks/>
          </p:cNvCxnSpPr>
          <p:nvPr userDrawn="1"/>
        </p:nvCxnSpPr>
        <p:spPr>
          <a:xfrm>
            <a:off x="686027" y="1068227"/>
            <a:ext cx="10819945" cy="0"/>
          </a:xfrm>
          <a:prstGeom prst="line">
            <a:avLst/>
          </a:prstGeom>
          <a:ln>
            <a:solidFill>
              <a:srgbClr val="D9893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576D01C5-1F08-0087-5E19-0EB801CCFA28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rcRect/>
          <a:stretch/>
        </p:blipFill>
        <p:spPr>
          <a:xfrm>
            <a:off x="9680935" y="102027"/>
            <a:ext cx="1964632" cy="861680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365BD2A-BAC2-47B0-1FC3-6322FC95DE0C}"/>
              </a:ext>
            </a:extLst>
          </p:cNvPr>
          <p:cNvSpPr txBox="1">
            <a:spLocks/>
          </p:cNvSpPr>
          <p:nvPr userDrawn="1"/>
        </p:nvSpPr>
        <p:spPr>
          <a:xfrm>
            <a:off x="8763000" y="642461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0" i="0" kern="1200">
                <a:solidFill>
                  <a:schemeClr val="bg1"/>
                </a:solidFill>
                <a:latin typeface="Museo Sans 500" panose="02000000000000000000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EA8F338-1054-FB4E-8DA9-1FB552DD7F34}" type="slidenum">
              <a:rPr lang="en-US" sz="1400" smtClean="0"/>
              <a:pPr algn="r"/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4110360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891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  <p:sldLayoutId id="2147483778" r:id="rId14"/>
    <p:sldLayoutId id="214748377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 spc="-150">
          <a:solidFill>
            <a:schemeClr val="tx1"/>
          </a:solidFill>
          <a:latin typeface="Rounded Mplus 1c ExtraBold" panose="020B0502020203020207" pitchFamily="34" charset="-128"/>
          <a:ea typeface="Rounded Mplus 1c ExtraBold" panose="020B0502020203020207" pitchFamily="34" charset="-128"/>
          <a:cs typeface="Rounded Mplus 1c ExtraBold" panose="020B0502020203020207" pitchFamily="34" charset="-128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i="0" kern="1200">
          <a:solidFill>
            <a:schemeClr val="tx1"/>
          </a:solidFill>
          <a:latin typeface="Museo Sans 700" panose="02000000000000000000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Museo Sans 300" panose="02000000000000000000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Museo Sans 300" panose="02000000000000000000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useo Sans 300" panose="02000000000000000000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useo Sans 100" panose="02000000000000000000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lock Arc 13">
            <a:extLst>
              <a:ext uri="{FF2B5EF4-FFF2-40B4-BE49-F238E27FC236}">
                <a16:creationId xmlns:a16="http://schemas.microsoft.com/office/drawing/2014/main" id="{6028BBB9-EF9C-F999-FA03-C2805FB6A5AA}"/>
              </a:ext>
            </a:extLst>
          </p:cNvPr>
          <p:cNvSpPr/>
          <p:nvPr userDrawn="1"/>
        </p:nvSpPr>
        <p:spPr>
          <a:xfrm>
            <a:off x="4121818" y="2326263"/>
            <a:ext cx="8210753" cy="8210753"/>
          </a:xfrm>
          <a:prstGeom prst="blockArc">
            <a:avLst>
              <a:gd name="adj1" fmla="val 10800000"/>
              <a:gd name="adj2" fmla="val 178922"/>
              <a:gd name="adj3" fmla="val 30139"/>
            </a:avLst>
          </a:prstGeom>
          <a:solidFill>
            <a:srgbClr val="A9C9E2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FAF8A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FDFC2D6-5559-97C9-39D9-BB9D6E925C2D}"/>
              </a:ext>
            </a:extLst>
          </p:cNvPr>
          <p:cNvSpPr/>
          <p:nvPr userDrawn="1"/>
        </p:nvSpPr>
        <p:spPr>
          <a:xfrm>
            <a:off x="0" y="6289846"/>
            <a:ext cx="12192000" cy="568153"/>
          </a:xfrm>
          <a:prstGeom prst="rect">
            <a:avLst/>
          </a:prstGeom>
          <a:gradFill>
            <a:gsLst>
              <a:gs pos="0">
                <a:srgbClr val="4179BF"/>
              </a:gs>
              <a:gs pos="87000">
                <a:srgbClr val="1A1D3E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D3B2D3-6598-6F99-4BA6-9BE050C33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0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FF5766-39BB-CD79-81D1-96E1D45DE8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442032-6BB6-4881-CC27-3CADBD9EFE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79B591-12AB-E141-9354-F9EA69283EEC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22018C-3ECD-01B5-A392-76B09ECB71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BCD50BB-345E-3A78-F35D-276ED0574ED2}"/>
              </a:ext>
            </a:extLst>
          </p:cNvPr>
          <p:cNvCxnSpPr>
            <a:cxnSpLocks/>
          </p:cNvCxnSpPr>
          <p:nvPr userDrawn="1"/>
        </p:nvCxnSpPr>
        <p:spPr>
          <a:xfrm>
            <a:off x="686027" y="1077371"/>
            <a:ext cx="10819945" cy="0"/>
          </a:xfrm>
          <a:prstGeom prst="line">
            <a:avLst/>
          </a:prstGeom>
          <a:ln>
            <a:solidFill>
              <a:srgbClr val="2F6EA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56411C2E-7992-6FF7-8FEE-3F3BF3FC2050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rcRect/>
          <a:stretch/>
        </p:blipFill>
        <p:spPr>
          <a:xfrm>
            <a:off x="9680935" y="69744"/>
            <a:ext cx="1964632" cy="944534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EEB0CD4-E01B-646E-D383-BB6033E43F4D}"/>
              </a:ext>
            </a:extLst>
          </p:cNvPr>
          <p:cNvSpPr txBox="1">
            <a:spLocks/>
          </p:cNvSpPr>
          <p:nvPr userDrawn="1"/>
        </p:nvSpPr>
        <p:spPr>
          <a:xfrm>
            <a:off x="8763000" y="642461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0" i="0" kern="1200">
                <a:solidFill>
                  <a:schemeClr val="bg1"/>
                </a:solidFill>
                <a:latin typeface="Museo Sans 500" panose="02000000000000000000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EA8F338-1054-FB4E-8DA9-1FB552DD7F34}" type="slidenum">
              <a:rPr lang="en-US" sz="1400" smtClean="0"/>
              <a:pPr algn="r"/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519292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89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 spc="-150">
          <a:solidFill>
            <a:schemeClr val="tx1"/>
          </a:solidFill>
          <a:latin typeface="Rounded Mplus 1c ExtraBold" panose="020B0502020203020207" pitchFamily="34" charset="-128"/>
          <a:ea typeface="Rounded Mplus 1c ExtraBold" panose="020B0502020203020207" pitchFamily="34" charset="-128"/>
          <a:cs typeface="Rounded Mplus 1c ExtraBold" panose="020B0502020203020207" pitchFamily="34" charset="-128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i="0" kern="1200">
          <a:solidFill>
            <a:schemeClr val="tx1"/>
          </a:solidFill>
          <a:latin typeface="Museo Sans 700" panose="02000000000000000000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Museo Sans 300" panose="02000000000000000000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Museo Sans 300" panose="02000000000000000000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useo Sans 300" panose="02000000000000000000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useo Sans 100" panose="02000000000000000000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D3B2D3-6598-6F99-4BA6-9BE050C33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0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FF5766-39BB-CD79-81D1-96E1D45DE8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442032-6BB6-4881-CC27-3CADBD9EFE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79B591-12AB-E141-9354-F9EA69283EEC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22018C-3ECD-01B5-A392-76B09ECB71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C616C0-5A10-0E6A-E5C0-6F04B318DE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A8F338-1054-FB4E-8DA9-1FB552DD7F3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Block Arc 6">
            <a:extLst>
              <a:ext uri="{FF2B5EF4-FFF2-40B4-BE49-F238E27FC236}">
                <a16:creationId xmlns:a16="http://schemas.microsoft.com/office/drawing/2014/main" id="{29A408BA-C81C-5173-77FE-8FAE50C26601}"/>
              </a:ext>
            </a:extLst>
          </p:cNvPr>
          <p:cNvSpPr/>
          <p:nvPr userDrawn="1"/>
        </p:nvSpPr>
        <p:spPr>
          <a:xfrm>
            <a:off x="4121818" y="2326263"/>
            <a:ext cx="8210753" cy="8210753"/>
          </a:xfrm>
          <a:prstGeom prst="blockArc">
            <a:avLst>
              <a:gd name="adj1" fmla="val 10800000"/>
              <a:gd name="adj2" fmla="val 178922"/>
              <a:gd name="adj3" fmla="val 30139"/>
            </a:avLst>
          </a:prstGeom>
          <a:solidFill>
            <a:srgbClr val="1D71B9">
              <a:alpha val="475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FAF8A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8783E49-88E0-391D-9544-222F99BCEFE7}"/>
              </a:ext>
            </a:extLst>
          </p:cNvPr>
          <p:cNvCxnSpPr>
            <a:cxnSpLocks/>
          </p:cNvCxnSpPr>
          <p:nvPr userDrawn="1"/>
        </p:nvCxnSpPr>
        <p:spPr>
          <a:xfrm>
            <a:off x="686027" y="1077371"/>
            <a:ext cx="10819945" cy="0"/>
          </a:xfrm>
          <a:prstGeom prst="line">
            <a:avLst/>
          </a:prstGeom>
          <a:ln>
            <a:solidFill>
              <a:srgbClr val="D7B53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3418A5E7-8CBD-5A1D-7FF8-29EF365A6209}"/>
              </a:ext>
            </a:extLst>
          </p:cNvPr>
          <p:cNvSpPr/>
          <p:nvPr userDrawn="1"/>
        </p:nvSpPr>
        <p:spPr>
          <a:xfrm>
            <a:off x="0" y="6289847"/>
            <a:ext cx="12192000" cy="568153"/>
          </a:xfrm>
          <a:prstGeom prst="rect">
            <a:avLst/>
          </a:prstGeom>
          <a:gradFill>
            <a:gsLst>
              <a:gs pos="0">
                <a:srgbClr val="4179BF"/>
              </a:gs>
              <a:gs pos="87000">
                <a:srgbClr val="1A1D3E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530434F-6F2F-681A-718C-FEDECD8FA52B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rcRect/>
          <a:stretch/>
        </p:blipFill>
        <p:spPr>
          <a:xfrm>
            <a:off x="10663251" y="69744"/>
            <a:ext cx="1010652" cy="944535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37D6B1F-E69C-6F50-E7A8-4D2E12DC578D}"/>
              </a:ext>
            </a:extLst>
          </p:cNvPr>
          <p:cNvSpPr txBox="1">
            <a:spLocks/>
          </p:cNvSpPr>
          <p:nvPr userDrawn="1"/>
        </p:nvSpPr>
        <p:spPr>
          <a:xfrm>
            <a:off x="8763000" y="642461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0" i="0" kern="1200">
                <a:solidFill>
                  <a:schemeClr val="bg1"/>
                </a:solidFill>
                <a:latin typeface="Museo Sans 500" panose="02000000000000000000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EA8F338-1054-FB4E-8DA9-1FB552DD7F34}" type="slidenum">
              <a:rPr lang="en-US" sz="1400" smtClean="0"/>
              <a:pPr algn="r"/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805819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889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404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 spc="-150">
          <a:solidFill>
            <a:schemeClr val="tx1"/>
          </a:solidFill>
          <a:latin typeface="Rounded Mplus 1c ExtraBold" panose="020B0502020203020207" pitchFamily="34" charset="-128"/>
          <a:ea typeface="Rounded Mplus 1c ExtraBold" panose="020B0502020203020207" pitchFamily="34" charset="-128"/>
          <a:cs typeface="Rounded Mplus 1c ExtraBold" panose="020B0502020203020207" pitchFamily="34" charset="-128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i="0" kern="1200">
          <a:solidFill>
            <a:schemeClr val="tx1"/>
          </a:solidFill>
          <a:latin typeface="Museo Sans 700" panose="02000000000000000000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Museo Sans 300" panose="02000000000000000000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Museo Sans 300" panose="02000000000000000000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useo Sans 300" panose="02000000000000000000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useo Sans 100" panose="02000000000000000000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F03BD9B-4ACF-B449-328B-430478CEF05C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alphaModFix amt="51000"/>
          </a:blip>
          <a:srcRect l="36564" t="27979" r="11799" b="25099"/>
          <a:stretch>
            <a:fillRect/>
          </a:stretch>
        </p:blipFill>
        <p:spPr>
          <a:xfrm>
            <a:off x="5677786" y="0"/>
            <a:ext cx="6514214" cy="6289848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D3B2D3-6598-6F99-4BA6-9BE050C33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0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FF5766-39BB-CD79-81D1-96E1D45DE8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442032-6BB6-4881-CC27-3CADBD9EFE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79B591-12AB-E141-9354-F9EA69283EEC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22018C-3ECD-01B5-A392-76B09ECB71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C616C0-5A10-0E6A-E5C0-6F04B318DE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A8F338-1054-FB4E-8DA9-1FB552DD7F34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8783E49-88E0-391D-9544-222F99BCEFE7}"/>
              </a:ext>
            </a:extLst>
          </p:cNvPr>
          <p:cNvCxnSpPr>
            <a:cxnSpLocks/>
          </p:cNvCxnSpPr>
          <p:nvPr userDrawn="1"/>
        </p:nvCxnSpPr>
        <p:spPr>
          <a:xfrm>
            <a:off x="686027" y="1077371"/>
            <a:ext cx="10819945" cy="0"/>
          </a:xfrm>
          <a:prstGeom prst="line">
            <a:avLst/>
          </a:prstGeom>
          <a:ln>
            <a:solidFill>
              <a:srgbClr val="D7B53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3418A5E7-8CBD-5A1D-7FF8-29EF365A6209}"/>
              </a:ext>
            </a:extLst>
          </p:cNvPr>
          <p:cNvSpPr/>
          <p:nvPr userDrawn="1"/>
        </p:nvSpPr>
        <p:spPr>
          <a:xfrm>
            <a:off x="0" y="6289847"/>
            <a:ext cx="12192000" cy="568153"/>
          </a:xfrm>
          <a:prstGeom prst="rect">
            <a:avLst/>
          </a:prstGeom>
          <a:gradFill>
            <a:gsLst>
              <a:gs pos="0">
                <a:srgbClr val="4179BF"/>
              </a:gs>
              <a:gs pos="87000">
                <a:srgbClr val="1A1D3E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530434F-6F2F-681A-718C-FEDECD8FA52B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rcRect/>
          <a:stretch/>
        </p:blipFill>
        <p:spPr>
          <a:xfrm>
            <a:off x="10663251" y="69744"/>
            <a:ext cx="1010652" cy="944535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37D6B1F-E69C-6F50-E7A8-4D2E12DC578D}"/>
              </a:ext>
            </a:extLst>
          </p:cNvPr>
          <p:cNvSpPr txBox="1">
            <a:spLocks/>
          </p:cNvSpPr>
          <p:nvPr userDrawn="1"/>
        </p:nvSpPr>
        <p:spPr>
          <a:xfrm>
            <a:off x="8763000" y="642461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0" i="0" kern="1200">
                <a:solidFill>
                  <a:schemeClr val="bg1"/>
                </a:solidFill>
                <a:latin typeface="Museo Sans 500" panose="02000000000000000000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EA8F338-1054-FB4E-8DA9-1FB552DD7F34}" type="slidenum">
              <a:rPr lang="en-US" sz="1400" smtClean="0"/>
              <a:pPr algn="r"/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679699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13" r:id="rId2"/>
    <p:sldLayoutId id="2147483914" r:id="rId3"/>
    <p:sldLayoutId id="2147483915" r:id="rId4"/>
    <p:sldLayoutId id="2147483916" r:id="rId5"/>
    <p:sldLayoutId id="2147483917" r:id="rId6"/>
    <p:sldLayoutId id="2147483918" r:id="rId7"/>
    <p:sldLayoutId id="2147483919" r:id="rId8"/>
    <p:sldLayoutId id="2147483920" r:id="rId9"/>
    <p:sldLayoutId id="2147483921" r:id="rId10"/>
    <p:sldLayoutId id="2147483922" r:id="rId11"/>
    <p:sldLayoutId id="2147483923" r:id="rId12"/>
    <p:sldLayoutId id="214748392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 spc="-150">
          <a:solidFill>
            <a:schemeClr val="tx1"/>
          </a:solidFill>
          <a:latin typeface="Rounded Mplus 1c ExtraBold" panose="020B0502020203020207" pitchFamily="34" charset="-128"/>
          <a:ea typeface="Rounded Mplus 1c ExtraBold" panose="020B0502020203020207" pitchFamily="34" charset="-128"/>
          <a:cs typeface="Rounded Mplus 1c ExtraBold" panose="020B0502020203020207" pitchFamily="34" charset="-128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i="0" kern="1200">
          <a:solidFill>
            <a:schemeClr val="tx1"/>
          </a:solidFill>
          <a:latin typeface="Museo Sans 700" panose="02000000000000000000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Museo Sans 300" panose="02000000000000000000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Museo Sans 300" panose="02000000000000000000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useo Sans 300" panose="02000000000000000000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useo Sans 100" panose="02000000000000000000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FEC6C72-5E09-AACB-B6A1-8BF9816B77F7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alphaModFix amt="15000"/>
          </a:blip>
          <a:srcRect l="34880" t="34222" r="11763" b="9098"/>
          <a:stretch>
            <a:fillRect/>
          </a:stretch>
        </p:blipFill>
        <p:spPr>
          <a:xfrm>
            <a:off x="5343525" y="-1"/>
            <a:ext cx="6848475" cy="6424613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D3B2D3-6598-6F99-4BA6-9BE050C33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0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FF5766-39BB-CD79-81D1-96E1D45DE8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442032-6BB6-4881-CC27-3CADBD9EFE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79B591-12AB-E141-9354-F9EA69283EEC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22018C-3ECD-01B5-A392-76B09ECB71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C616C0-5A10-0E6A-E5C0-6F04B318DE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A8F338-1054-FB4E-8DA9-1FB552DD7F34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8783E49-88E0-391D-9544-222F99BCEFE7}"/>
              </a:ext>
            </a:extLst>
          </p:cNvPr>
          <p:cNvCxnSpPr>
            <a:cxnSpLocks/>
          </p:cNvCxnSpPr>
          <p:nvPr userDrawn="1"/>
        </p:nvCxnSpPr>
        <p:spPr>
          <a:xfrm>
            <a:off x="686027" y="1077371"/>
            <a:ext cx="10819945" cy="0"/>
          </a:xfrm>
          <a:prstGeom prst="line">
            <a:avLst/>
          </a:prstGeom>
          <a:ln>
            <a:solidFill>
              <a:srgbClr val="D7B53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3418A5E7-8CBD-5A1D-7FF8-29EF365A6209}"/>
              </a:ext>
            </a:extLst>
          </p:cNvPr>
          <p:cNvSpPr/>
          <p:nvPr userDrawn="1"/>
        </p:nvSpPr>
        <p:spPr>
          <a:xfrm>
            <a:off x="0" y="6289847"/>
            <a:ext cx="12192000" cy="568153"/>
          </a:xfrm>
          <a:prstGeom prst="rect">
            <a:avLst/>
          </a:prstGeom>
          <a:gradFill>
            <a:gsLst>
              <a:gs pos="0">
                <a:srgbClr val="4179BF"/>
              </a:gs>
              <a:gs pos="87000">
                <a:srgbClr val="1A1D3E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530434F-6F2F-681A-718C-FEDECD8FA52B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rcRect/>
          <a:stretch/>
        </p:blipFill>
        <p:spPr>
          <a:xfrm>
            <a:off x="10663251" y="69744"/>
            <a:ext cx="1010652" cy="944535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37D6B1F-E69C-6F50-E7A8-4D2E12DC578D}"/>
              </a:ext>
            </a:extLst>
          </p:cNvPr>
          <p:cNvSpPr txBox="1">
            <a:spLocks/>
          </p:cNvSpPr>
          <p:nvPr userDrawn="1"/>
        </p:nvSpPr>
        <p:spPr>
          <a:xfrm>
            <a:off x="8763000" y="642461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0" i="0" kern="1200">
                <a:solidFill>
                  <a:schemeClr val="bg1"/>
                </a:solidFill>
                <a:latin typeface="Museo Sans 500" panose="02000000000000000000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EA8F338-1054-FB4E-8DA9-1FB552DD7F34}" type="slidenum">
              <a:rPr lang="en-US" sz="1400" smtClean="0"/>
              <a:pPr algn="r"/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4230611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4" r:id="rId9"/>
    <p:sldLayoutId id="2147483935" r:id="rId10"/>
    <p:sldLayoutId id="2147483936" r:id="rId11"/>
    <p:sldLayoutId id="2147483937" r:id="rId12"/>
    <p:sldLayoutId id="214748393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 spc="-150">
          <a:solidFill>
            <a:schemeClr val="tx1"/>
          </a:solidFill>
          <a:latin typeface="Rounded Mplus 1c ExtraBold" panose="020B0502020203020207" pitchFamily="34" charset="-128"/>
          <a:ea typeface="Rounded Mplus 1c ExtraBold" panose="020B0502020203020207" pitchFamily="34" charset="-128"/>
          <a:cs typeface="Rounded Mplus 1c ExtraBold" panose="020B0502020203020207" pitchFamily="34" charset="-128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i="0" kern="1200">
          <a:solidFill>
            <a:schemeClr val="tx1"/>
          </a:solidFill>
          <a:latin typeface="Museo Sans 700" panose="02000000000000000000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Museo Sans 300" panose="02000000000000000000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Museo Sans 300" panose="02000000000000000000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useo Sans 300" panose="02000000000000000000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useo Sans 100" panose="02000000000000000000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CF95B-32C3-73E9-CAFA-0ED5156F53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The Conditions, Signals, Actions Framework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070F80-670F-A574-B0B9-5B6F314209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A practical framework for HR leaders to engage with people-mediated risk</a:t>
            </a:r>
          </a:p>
          <a:p>
            <a:r>
              <a:rPr lang="en-GB" dirty="0"/>
              <a:t>Discussion length: 30-90 minutes</a:t>
            </a:r>
          </a:p>
        </p:txBody>
      </p:sp>
    </p:spTree>
    <p:extLst>
      <p:ext uri="{BB962C8B-B14F-4D97-AF65-F5344CB8AC3E}">
        <p14:creationId xmlns:p14="http://schemas.microsoft.com/office/powerpoint/2010/main" val="728645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2"/>
          <p:cNvSpPr/>
          <p:nvPr/>
        </p:nvSpPr>
        <p:spPr>
          <a:xfrm>
            <a:off x="502920" y="685800"/>
            <a:ext cx="786384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30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What the framework is for</a:t>
            </a:r>
            <a:endParaRPr lang="en-US" sz="2300" dirty="0"/>
          </a:p>
        </p:txBody>
      </p:sp>
      <p:sp>
        <p:nvSpPr>
          <p:cNvPr id="7" name="Text 4"/>
          <p:cNvSpPr/>
          <p:nvPr/>
        </p:nvSpPr>
        <p:spPr>
          <a:xfrm>
            <a:off x="868680" y="1645920"/>
            <a:ext cx="103327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900" dirty="0">
                <a:solidFill>
                  <a:srgbClr val="1D2433"/>
                </a:solidFill>
              </a:rPr>
              <a:t>The framework offers a practical lens for thinking about people-mediated risk. It helps direct attention upstream of formal risk metrics and keeps discussion focused on three linked questions.</a:t>
            </a:r>
            <a:endParaRPr lang="en-US" sz="1900" dirty="0"/>
          </a:p>
        </p:txBody>
      </p:sp>
      <p:sp>
        <p:nvSpPr>
          <p:cNvPr id="8" name="Shape 5"/>
          <p:cNvSpPr/>
          <p:nvPr/>
        </p:nvSpPr>
        <p:spPr>
          <a:xfrm>
            <a:off x="914400" y="2331720"/>
            <a:ext cx="3154680" cy="2011680"/>
          </a:xfrm>
          <a:prstGeom prst="roundRect">
            <a:avLst/>
          </a:prstGeom>
          <a:solidFill>
            <a:srgbClr val="F6F8F9"/>
          </a:solidFill>
          <a:ln w="15240">
            <a:solidFill>
              <a:srgbClr val="C9D5D9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9" name="Shape 6"/>
          <p:cNvSpPr/>
          <p:nvPr/>
        </p:nvSpPr>
        <p:spPr>
          <a:xfrm>
            <a:off x="1142999" y="2494542"/>
            <a:ext cx="1025769" cy="340098"/>
          </a:xfrm>
          <a:prstGeom prst="roundRect">
            <a:avLst/>
          </a:prstGeom>
          <a:solidFill>
            <a:srgbClr val="2F6EA3"/>
          </a:solidFill>
          <a:ln w="12700">
            <a:solidFill>
              <a:srgbClr val="2F6EA3"/>
            </a:solidFill>
            <a:prstDash val="solid"/>
          </a:ln>
        </p:spPr>
        <p:txBody>
          <a:bodyPr/>
          <a:lstStyle/>
          <a:p>
            <a:endParaRPr lang="en-GB" dirty="0">
              <a:highlight>
                <a:srgbClr val="2F6EA3"/>
              </a:highlight>
            </a:endParaRPr>
          </a:p>
        </p:txBody>
      </p:sp>
      <p:sp>
        <p:nvSpPr>
          <p:cNvPr id="10" name="Text 7"/>
          <p:cNvSpPr/>
          <p:nvPr/>
        </p:nvSpPr>
        <p:spPr>
          <a:xfrm>
            <a:off x="1162930" y="2589620"/>
            <a:ext cx="1025768" cy="1535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</a:rPr>
              <a:t>Conditions</a:t>
            </a:r>
            <a:endParaRPr lang="en-US" sz="1600" dirty="0"/>
          </a:p>
        </p:txBody>
      </p:sp>
      <p:sp>
        <p:nvSpPr>
          <p:cNvPr id="11" name="Text 8"/>
          <p:cNvSpPr/>
          <p:nvPr/>
        </p:nvSpPr>
        <p:spPr>
          <a:xfrm>
            <a:off x="1143000" y="2944368"/>
            <a:ext cx="269748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181B36"/>
                </a:solidFill>
              </a:rPr>
              <a:t>Where is risk building?</a:t>
            </a:r>
            <a:endParaRPr lang="en-US" sz="1800" dirty="0"/>
          </a:p>
        </p:txBody>
      </p:sp>
      <p:sp>
        <p:nvSpPr>
          <p:cNvPr id="12" name="Text 9"/>
          <p:cNvSpPr/>
          <p:nvPr/>
        </p:nvSpPr>
        <p:spPr>
          <a:xfrm>
            <a:off x="1143000" y="3383280"/>
            <a:ext cx="2651760" cy="6949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1D2433"/>
                </a:solidFill>
              </a:rPr>
              <a:t>The relatively enduring features of the organisation that shape how people operate and make decisions over time.</a:t>
            </a:r>
            <a:endParaRPr lang="en-US" sz="1400" dirty="0"/>
          </a:p>
        </p:txBody>
      </p:sp>
      <p:sp>
        <p:nvSpPr>
          <p:cNvPr id="13" name="Shape 10"/>
          <p:cNvSpPr/>
          <p:nvPr/>
        </p:nvSpPr>
        <p:spPr>
          <a:xfrm>
            <a:off x="4526280" y="2331720"/>
            <a:ext cx="3154680" cy="2011680"/>
          </a:xfrm>
          <a:prstGeom prst="roundRect">
            <a:avLst/>
          </a:prstGeom>
          <a:solidFill>
            <a:srgbClr val="F6F8F9"/>
          </a:solidFill>
          <a:ln w="15240">
            <a:solidFill>
              <a:srgbClr val="C9D5D9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4" name="Shape 11"/>
          <p:cNvSpPr/>
          <p:nvPr/>
        </p:nvSpPr>
        <p:spPr>
          <a:xfrm>
            <a:off x="4773168" y="2494542"/>
            <a:ext cx="1005840" cy="310896"/>
          </a:xfrm>
          <a:prstGeom prst="roundRect">
            <a:avLst/>
          </a:prstGeom>
          <a:solidFill>
            <a:srgbClr val="23D1C5"/>
          </a:solidFill>
          <a:ln w="12700">
            <a:solidFill>
              <a:srgbClr val="23D1C5"/>
            </a:solidFill>
            <a:prstDash val="solid"/>
          </a:ln>
        </p:spPr>
        <p:txBody>
          <a:bodyPr/>
          <a:lstStyle/>
          <a:p>
            <a:endParaRPr lang="en-GB" dirty="0"/>
          </a:p>
        </p:txBody>
      </p:sp>
      <p:sp>
        <p:nvSpPr>
          <p:cNvPr id="15" name="Text 12"/>
          <p:cNvSpPr/>
          <p:nvPr/>
        </p:nvSpPr>
        <p:spPr>
          <a:xfrm>
            <a:off x="4910328" y="2587752"/>
            <a:ext cx="731520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</a:rPr>
              <a:t>Signals</a:t>
            </a:r>
            <a:endParaRPr lang="en-US" sz="1400" dirty="0"/>
          </a:p>
        </p:txBody>
      </p:sp>
      <p:sp>
        <p:nvSpPr>
          <p:cNvPr id="16" name="Text 13"/>
          <p:cNvSpPr/>
          <p:nvPr/>
        </p:nvSpPr>
        <p:spPr>
          <a:xfrm>
            <a:off x="4754880" y="2944368"/>
            <a:ext cx="269748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181B36"/>
                </a:solidFill>
              </a:rPr>
              <a:t>How might it escalate?</a:t>
            </a:r>
            <a:endParaRPr lang="en-US" sz="1800" dirty="0"/>
          </a:p>
        </p:txBody>
      </p:sp>
      <p:sp>
        <p:nvSpPr>
          <p:cNvPr id="17" name="Text 14"/>
          <p:cNvSpPr/>
          <p:nvPr/>
        </p:nvSpPr>
        <p:spPr>
          <a:xfrm>
            <a:off x="4754880" y="3383280"/>
            <a:ext cx="2651760" cy="6949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1D2433"/>
                </a:solidFill>
              </a:rPr>
              <a:t>Early indicators that conditions are beginning to strain and that closer attention is warranted.</a:t>
            </a:r>
            <a:endParaRPr lang="en-US" sz="1400" dirty="0"/>
          </a:p>
        </p:txBody>
      </p:sp>
      <p:sp>
        <p:nvSpPr>
          <p:cNvPr id="18" name="Shape 15"/>
          <p:cNvSpPr/>
          <p:nvPr/>
        </p:nvSpPr>
        <p:spPr>
          <a:xfrm>
            <a:off x="8138160" y="2331720"/>
            <a:ext cx="3154680" cy="2011680"/>
          </a:xfrm>
          <a:prstGeom prst="roundRect">
            <a:avLst/>
          </a:prstGeom>
          <a:solidFill>
            <a:srgbClr val="F6F8F9"/>
          </a:solidFill>
          <a:ln w="15240">
            <a:solidFill>
              <a:srgbClr val="C9D5D9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9" name="Shape 16"/>
          <p:cNvSpPr/>
          <p:nvPr/>
        </p:nvSpPr>
        <p:spPr>
          <a:xfrm>
            <a:off x="8366760" y="2504374"/>
            <a:ext cx="1005840" cy="310896"/>
          </a:xfrm>
          <a:prstGeom prst="roundRect">
            <a:avLst/>
          </a:prstGeom>
          <a:solidFill>
            <a:srgbClr val="D8A901"/>
          </a:solidFill>
          <a:ln w="12700">
            <a:solidFill>
              <a:srgbClr val="D8A901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0" name="Text 17"/>
          <p:cNvSpPr/>
          <p:nvPr/>
        </p:nvSpPr>
        <p:spPr>
          <a:xfrm>
            <a:off x="8503920" y="2593803"/>
            <a:ext cx="731520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</a:rPr>
              <a:t>Actions</a:t>
            </a:r>
            <a:endParaRPr lang="en-US" sz="1400" dirty="0"/>
          </a:p>
        </p:txBody>
      </p:sp>
      <p:sp>
        <p:nvSpPr>
          <p:cNvPr id="21" name="Text 18"/>
          <p:cNvSpPr/>
          <p:nvPr/>
        </p:nvSpPr>
        <p:spPr>
          <a:xfrm>
            <a:off x="8366760" y="2944368"/>
            <a:ext cx="269748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181B36"/>
                </a:solidFill>
              </a:rPr>
              <a:t>What actions should be taken?</a:t>
            </a:r>
            <a:endParaRPr lang="en-US" sz="1800" dirty="0"/>
          </a:p>
        </p:txBody>
      </p:sp>
      <p:sp>
        <p:nvSpPr>
          <p:cNvPr id="22" name="Text 19"/>
          <p:cNvSpPr/>
          <p:nvPr/>
        </p:nvSpPr>
        <p:spPr>
          <a:xfrm>
            <a:off x="8366760" y="3383280"/>
            <a:ext cx="2651760" cy="6949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1D2433"/>
                </a:solidFill>
              </a:rPr>
              <a:t>The decisions made once risk begins to escalate, especially the choices made under pressure.</a:t>
            </a:r>
            <a:endParaRPr lang="en-US" sz="1400" dirty="0"/>
          </a:p>
        </p:txBody>
      </p:sp>
      <p:sp>
        <p:nvSpPr>
          <p:cNvPr id="23" name="Text 20"/>
          <p:cNvSpPr/>
          <p:nvPr/>
        </p:nvSpPr>
        <p:spPr>
          <a:xfrm>
            <a:off x="868680" y="4983480"/>
            <a:ext cx="102412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dirty="0">
                <a:solidFill>
                  <a:srgbClr val="1D2433"/>
                </a:solidFill>
              </a:rPr>
              <a:t>Used together, these three lenses help a group move from diagnosis to action without losing sight of the organisational context around the risk.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2"/>
          <p:cNvSpPr/>
          <p:nvPr/>
        </p:nvSpPr>
        <p:spPr>
          <a:xfrm>
            <a:off x="620151" y="595108"/>
            <a:ext cx="786384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300" b="1" dirty="0">
                <a:latin typeface="Aptos" pitchFamily="34" charset="0"/>
                <a:ea typeface="Aptos" pitchFamily="34" charset="-122"/>
                <a:cs typeface="Aptos" pitchFamily="34" charset="-120"/>
              </a:rPr>
              <a:t>How to use this framework</a:t>
            </a:r>
            <a:endParaRPr lang="en-US" sz="2300" dirty="0"/>
          </a:p>
        </p:txBody>
      </p:sp>
      <p:sp>
        <p:nvSpPr>
          <p:cNvPr id="8" name="Text 5"/>
          <p:cNvSpPr/>
          <p:nvPr/>
        </p:nvSpPr>
        <p:spPr>
          <a:xfrm>
            <a:off x="868680" y="1324004"/>
            <a:ext cx="20116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181B36"/>
                </a:solidFill>
              </a:rPr>
              <a:t>Suggested flow</a:t>
            </a:r>
            <a:endParaRPr lang="en-US" sz="2000" dirty="0"/>
          </a:p>
        </p:txBody>
      </p:sp>
      <p:sp>
        <p:nvSpPr>
          <p:cNvPr id="9" name="Shape 6"/>
          <p:cNvSpPr/>
          <p:nvPr/>
        </p:nvSpPr>
        <p:spPr>
          <a:xfrm>
            <a:off x="914400" y="1708052"/>
            <a:ext cx="384048" cy="384048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0" name="Text 7"/>
          <p:cNvSpPr/>
          <p:nvPr/>
        </p:nvSpPr>
        <p:spPr>
          <a:xfrm>
            <a:off x="1024128" y="1836816"/>
            <a:ext cx="164592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</a:rPr>
              <a:t>1</a:t>
            </a:r>
            <a:endParaRPr lang="en-US" sz="1200" dirty="0"/>
          </a:p>
        </p:txBody>
      </p:sp>
      <p:sp>
        <p:nvSpPr>
          <p:cNvPr id="11" name="Text 8"/>
          <p:cNvSpPr/>
          <p:nvPr/>
        </p:nvSpPr>
        <p:spPr>
          <a:xfrm>
            <a:off x="1463040" y="1698908"/>
            <a:ext cx="21031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181B36"/>
                </a:solidFill>
              </a:rPr>
              <a:t>Frame the risk topic</a:t>
            </a:r>
            <a:endParaRPr lang="en-US" sz="1500" dirty="0"/>
          </a:p>
        </p:txBody>
      </p:sp>
      <p:sp>
        <p:nvSpPr>
          <p:cNvPr id="12" name="Text 9"/>
          <p:cNvSpPr/>
          <p:nvPr/>
        </p:nvSpPr>
        <p:spPr>
          <a:xfrm>
            <a:off x="1463040" y="1909220"/>
            <a:ext cx="214884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70" dirty="0">
                <a:solidFill>
                  <a:srgbClr val="1D2433"/>
                </a:solidFill>
              </a:rPr>
              <a:t>Agree the issue, decision or pressure you want to explore.</a:t>
            </a:r>
            <a:endParaRPr lang="en-US" sz="1270" dirty="0"/>
          </a:p>
        </p:txBody>
      </p:sp>
      <p:sp>
        <p:nvSpPr>
          <p:cNvPr id="13" name="Shape 10"/>
          <p:cNvSpPr/>
          <p:nvPr/>
        </p:nvSpPr>
        <p:spPr>
          <a:xfrm>
            <a:off x="891540" y="2440320"/>
            <a:ext cx="384048" cy="384048"/>
          </a:xfrm>
          <a:prstGeom prst="ellipse">
            <a:avLst/>
          </a:prstGeom>
          <a:solidFill>
            <a:srgbClr val="181B36"/>
          </a:solidFill>
          <a:ln w="12700">
            <a:solidFill>
              <a:srgbClr val="181B36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4" name="Text 11"/>
          <p:cNvSpPr/>
          <p:nvPr/>
        </p:nvSpPr>
        <p:spPr>
          <a:xfrm>
            <a:off x="1001268" y="2578652"/>
            <a:ext cx="164592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</a:rPr>
              <a:t>2</a:t>
            </a:r>
            <a:endParaRPr lang="en-US" sz="1200" dirty="0"/>
          </a:p>
        </p:txBody>
      </p:sp>
      <p:sp>
        <p:nvSpPr>
          <p:cNvPr id="15" name="Text 12"/>
          <p:cNvSpPr/>
          <p:nvPr/>
        </p:nvSpPr>
        <p:spPr>
          <a:xfrm>
            <a:off x="1440180" y="2431176"/>
            <a:ext cx="21031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181B36"/>
                </a:solidFill>
              </a:rPr>
              <a:t>Look for conditions</a:t>
            </a:r>
            <a:endParaRPr lang="en-US" sz="1500" dirty="0"/>
          </a:p>
        </p:txBody>
      </p:sp>
      <p:sp>
        <p:nvSpPr>
          <p:cNvPr id="16" name="Text 13"/>
          <p:cNvSpPr/>
          <p:nvPr/>
        </p:nvSpPr>
        <p:spPr>
          <a:xfrm>
            <a:off x="1440180" y="2774076"/>
            <a:ext cx="2574036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70" dirty="0">
                <a:solidFill>
                  <a:srgbClr val="1D2433"/>
                </a:solidFill>
              </a:rPr>
              <a:t>Identify the underlying features of the organisation that may be allowing risk to build.</a:t>
            </a:r>
            <a:endParaRPr lang="en-US" sz="1270" dirty="0"/>
          </a:p>
        </p:txBody>
      </p:sp>
      <p:sp>
        <p:nvSpPr>
          <p:cNvPr id="17" name="Shape 14"/>
          <p:cNvSpPr/>
          <p:nvPr/>
        </p:nvSpPr>
        <p:spPr>
          <a:xfrm>
            <a:off x="914400" y="3353972"/>
            <a:ext cx="384048" cy="384048"/>
          </a:xfrm>
          <a:prstGeom prst="ellipse">
            <a:avLst/>
          </a:prstGeom>
          <a:solidFill>
            <a:srgbClr val="181B36"/>
          </a:solidFill>
          <a:ln w="12700">
            <a:solidFill>
              <a:srgbClr val="181B36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8" name="Text 15"/>
          <p:cNvSpPr/>
          <p:nvPr/>
        </p:nvSpPr>
        <p:spPr>
          <a:xfrm>
            <a:off x="1024128" y="3504027"/>
            <a:ext cx="164592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</a:rPr>
              <a:t>3</a:t>
            </a:r>
            <a:endParaRPr lang="en-US" sz="1200" dirty="0"/>
          </a:p>
        </p:txBody>
      </p:sp>
      <p:sp>
        <p:nvSpPr>
          <p:cNvPr id="19" name="Text 16"/>
          <p:cNvSpPr/>
          <p:nvPr/>
        </p:nvSpPr>
        <p:spPr>
          <a:xfrm>
            <a:off x="1463040" y="3344828"/>
            <a:ext cx="21031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181B36"/>
                </a:solidFill>
              </a:rPr>
              <a:t>Look for signals</a:t>
            </a:r>
            <a:endParaRPr lang="en-US" sz="1500" dirty="0"/>
          </a:p>
        </p:txBody>
      </p:sp>
      <p:sp>
        <p:nvSpPr>
          <p:cNvPr id="20" name="Text 17"/>
          <p:cNvSpPr/>
          <p:nvPr/>
        </p:nvSpPr>
        <p:spPr>
          <a:xfrm>
            <a:off x="1440180" y="3655724"/>
            <a:ext cx="214884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70" dirty="0">
                <a:solidFill>
                  <a:srgbClr val="1D2433"/>
                </a:solidFill>
              </a:rPr>
              <a:t>Surface the early indicators that suggest those conditions are starting to strain.</a:t>
            </a:r>
            <a:endParaRPr lang="en-US" sz="1270" dirty="0"/>
          </a:p>
        </p:txBody>
      </p:sp>
      <p:sp>
        <p:nvSpPr>
          <p:cNvPr id="21" name="Shape 18"/>
          <p:cNvSpPr/>
          <p:nvPr/>
        </p:nvSpPr>
        <p:spPr>
          <a:xfrm>
            <a:off x="914400" y="4176932"/>
            <a:ext cx="384048" cy="384048"/>
          </a:xfrm>
          <a:prstGeom prst="ellipse">
            <a:avLst/>
          </a:prstGeom>
          <a:solidFill>
            <a:srgbClr val="181B36"/>
          </a:solidFill>
          <a:ln w="12700">
            <a:solidFill>
              <a:srgbClr val="181B36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2" name="Text 19"/>
          <p:cNvSpPr/>
          <p:nvPr/>
        </p:nvSpPr>
        <p:spPr>
          <a:xfrm>
            <a:off x="1024128" y="4315264"/>
            <a:ext cx="164592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</a:rPr>
              <a:t>4</a:t>
            </a:r>
            <a:endParaRPr lang="en-US" sz="1200" dirty="0"/>
          </a:p>
        </p:txBody>
      </p:sp>
      <p:sp>
        <p:nvSpPr>
          <p:cNvPr id="23" name="Text 20"/>
          <p:cNvSpPr/>
          <p:nvPr/>
        </p:nvSpPr>
        <p:spPr>
          <a:xfrm>
            <a:off x="1463040" y="4167788"/>
            <a:ext cx="21031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181B36"/>
                </a:solidFill>
              </a:rPr>
              <a:t>Discuss actions</a:t>
            </a:r>
            <a:endParaRPr lang="en-US" sz="1500" dirty="0"/>
          </a:p>
        </p:txBody>
      </p:sp>
      <p:sp>
        <p:nvSpPr>
          <p:cNvPr id="24" name="Text 21"/>
          <p:cNvSpPr/>
          <p:nvPr/>
        </p:nvSpPr>
        <p:spPr>
          <a:xfrm>
            <a:off x="1449324" y="4451252"/>
            <a:ext cx="214884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70" dirty="0">
                <a:solidFill>
                  <a:srgbClr val="1D2433"/>
                </a:solidFill>
              </a:rPr>
              <a:t>Work through how decisions are being made now and what should happen next.</a:t>
            </a:r>
            <a:endParaRPr lang="en-US" sz="1270" dirty="0"/>
          </a:p>
        </p:txBody>
      </p:sp>
      <p:sp>
        <p:nvSpPr>
          <p:cNvPr id="25" name="Shape 22"/>
          <p:cNvSpPr/>
          <p:nvPr/>
        </p:nvSpPr>
        <p:spPr>
          <a:xfrm>
            <a:off x="914400" y="4999892"/>
            <a:ext cx="384048" cy="384048"/>
          </a:xfrm>
          <a:prstGeom prst="ellipse">
            <a:avLst/>
          </a:prstGeom>
          <a:solidFill>
            <a:srgbClr val="181B36"/>
          </a:solidFill>
          <a:ln w="12700">
            <a:solidFill>
              <a:srgbClr val="181B36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6" name="Text 23"/>
          <p:cNvSpPr/>
          <p:nvPr/>
        </p:nvSpPr>
        <p:spPr>
          <a:xfrm>
            <a:off x="1024128" y="5149947"/>
            <a:ext cx="164592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</a:rPr>
              <a:t>5</a:t>
            </a:r>
            <a:endParaRPr lang="en-US" sz="1200" dirty="0"/>
          </a:p>
        </p:txBody>
      </p:sp>
      <p:sp>
        <p:nvSpPr>
          <p:cNvPr id="27" name="Text 24"/>
          <p:cNvSpPr/>
          <p:nvPr/>
        </p:nvSpPr>
        <p:spPr>
          <a:xfrm>
            <a:off x="1463040" y="4990748"/>
            <a:ext cx="21031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181B36"/>
                </a:solidFill>
              </a:rPr>
              <a:t>Close with owners</a:t>
            </a:r>
            <a:endParaRPr lang="en-US" sz="1500" dirty="0"/>
          </a:p>
        </p:txBody>
      </p:sp>
      <p:sp>
        <p:nvSpPr>
          <p:cNvPr id="28" name="Text 25"/>
          <p:cNvSpPr/>
          <p:nvPr/>
        </p:nvSpPr>
        <p:spPr>
          <a:xfrm>
            <a:off x="1463040" y="5276265"/>
            <a:ext cx="214884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70" dirty="0">
                <a:solidFill>
                  <a:srgbClr val="1D2433"/>
                </a:solidFill>
              </a:rPr>
              <a:t>Agree actions, owners and what should be watched over the next few weeks.</a:t>
            </a:r>
            <a:endParaRPr lang="en-US" sz="1270" dirty="0"/>
          </a:p>
        </p:txBody>
      </p:sp>
      <p:sp>
        <p:nvSpPr>
          <p:cNvPr id="29" name="Text 26"/>
          <p:cNvSpPr/>
          <p:nvPr/>
        </p:nvSpPr>
        <p:spPr>
          <a:xfrm>
            <a:off x="4754880" y="1627632"/>
            <a:ext cx="329184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181B36"/>
                </a:solidFill>
              </a:rPr>
              <a:t>Good prompts for the group</a:t>
            </a:r>
            <a:endParaRPr lang="en-US" sz="2000" dirty="0"/>
          </a:p>
        </p:txBody>
      </p:sp>
      <p:sp>
        <p:nvSpPr>
          <p:cNvPr id="30" name="Shape 27"/>
          <p:cNvSpPr/>
          <p:nvPr/>
        </p:nvSpPr>
        <p:spPr>
          <a:xfrm>
            <a:off x="4754880" y="1993392"/>
            <a:ext cx="3154680" cy="1170432"/>
          </a:xfrm>
          <a:prstGeom prst="roundRect">
            <a:avLst/>
          </a:prstGeom>
          <a:solidFill>
            <a:srgbClr val="F7F9FA"/>
          </a:solidFill>
          <a:ln w="15240">
            <a:solidFill>
              <a:srgbClr val="C9D5D9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31" name="Text 28"/>
          <p:cNvSpPr/>
          <p:nvPr/>
        </p:nvSpPr>
        <p:spPr>
          <a:xfrm>
            <a:off x="4919472" y="2103120"/>
            <a:ext cx="2825496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81B36"/>
                </a:solidFill>
              </a:rPr>
              <a:t>Start specific</a:t>
            </a:r>
            <a:endParaRPr lang="en-US" sz="1400" dirty="0"/>
          </a:p>
        </p:txBody>
      </p:sp>
      <p:sp>
        <p:nvSpPr>
          <p:cNvPr id="32" name="Text 29"/>
          <p:cNvSpPr/>
          <p:nvPr/>
        </p:nvSpPr>
        <p:spPr>
          <a:xfrm>
            <a:off x="4919472" y="2340864"/>
            <a:ext cx="2825496" cy="6949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200" dirty="0">
                <a:solidFill>
                  <a:srgbClr val="1D2433"/>
                </a:solidFill>
              </a:rPr>
              <a:t>Anchor the conversation in a live issue: a business change, a capability gap, a recurring people problem or a pressure point that feels hard to resolve.</a:t>
            </a:r>
            <a:endParaRPr lang="en-US" sz="1200" dirty="0"/>
          </a:p>
        </p:txBody>
      </p:sp>
      <p:sp>
        <p:nvSpPr>
          <p:cNvPr id="33" name="Shape 30"/>
          <p:cNvSpPr/>
          <p:nvPr/>
        </p:nvSpPr>
        <p:spPr>
          <a:xfrm>
            <a:off x="8046720" y="1993392"/>
            <a:ext cx="3154680" cy="1170432"/>
          </a:xfrm>
          <a:prstGeom prst="roundRect">
            <a:avLst/>
          </a:prstGeom>
          <a:solidFill>
            <a:srgbClr val="F7F9FA"/>
          </a:solidFill>
          <a:ln w="15240">
            <a:solidFill>
              <a:srgbClr val="C9D5D9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34" name="Text 31"/>
          <p:cNvSpPr/>
          <p:nvPr/>
        </p:nvSpPr>
        <p:spPr>
          <a:xfrm>
            <a:off x="8211312" y="2103120"/>
            <a:ext cx="2825496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81B36"/>
                </a:solidFill>
              </a:rPr>
              <a:t>Use both data and judgement</a:t>
            </a:r>
            <a:endParaRPr lang="en-US" sz="1400" dirty="0"/>
          </a:p>
        </p:txBody>
      </p:sp>
      <p:sp>
        <p:nvSpPr>
          <p:cNvPr id="35" name="Text 32"/>
          <p:cNvSpPr/>
          <p:nvPr/>
        </p:nvSpPr>
        <p:spPr>
          <a:xfrm>
            <a:off x="8211312" y="2340864"/>
            <a:ext cx="2825496" cy="6949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200" dirty="0">
                <a:solidFill>
                  <a:srgbClr val="1D2433"/>
                </a:solidFill>
              </a:rPr>
              <a:t>The framework works best when qualitative insight is discussed alongside hard data rather than treating one as more valid than the other.</a:t>
            </a:r>
            <a:endParaRPr lang="en-US" sz="1200" dirty="0"/>
          </a:p>
        </p:txBody>
      </p:sp>
      <p:sp>
        <p:nvSpPr>
          <p:cNvPr id="36" name="Shape 33"/>
          <p:cNvSpPr/>
          <p:nvPr/>
        </p:nvSpPr>
        <p:spPr>
          <a:xfrm>
            <a:off x="4754880" y="3383280"/>
            <a:ext cx="3154680" cy="1170432"/>
          </a:xfrm>
          <a:prstGeom prst="roundRect">
            <a:avLst/>
          </a:prstGeom>
          <a:solidFill>
            <a:srgbClr val="F7F9FA"/>
          </a:solidFill>
          <a:ln w="15240">
            <a:solidFill>
              <a:srgbClr val="C9D5D9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37" name="Text 34"/>
          <p:cNvSpPr/>
          <p:nvPr/>
        </p:nvSpPr>
        <p:spPr>
          <a:xfrm>
            <a:off x="4919472" y="3493008"/>
            <a:ext cx="2825496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81B36"/>
                </a:solidFill>
              </a:rPr>
              <a:t>Stay upstream</a:t>
            </a:r>
            <a:endParaRPr lang="en-US" sz="1400" dirty="0"/>
          </a:p>
        </p:txBody>
      </p:sp>
      <p:sp>
        <p:nvSpPr>
          <p:cNvPr id="38" name="Text 35"/>
          <p:cNvSpPr/>
          <p:nvPr/>
        </p:nvSpPr>
        <p:spPr>
          <a:xfrm>
            <a:off x="4919472" y="3730752"/>
            <a:ext cx="2825496" cy="6949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200" dirty="0">
                <a:solidFill>
                  <a:srgbClr val="1D2433"/>
                </a:solidFill>
              </a:rPr>
              <a:t>Do not jump too quickly to solutions. Spend enough time on conditions and signals first so the group can see what is driving the risk.</a:t>
            </a:r>
            <a:endParaRPr lang="en-US" sz="1200" dirty="0"/>
          </a:p>
        </p:txBody>
      </p:sp>
      <p:sp>
        <p:nvSpPr>
          <p:cNvPr id="39" name="Shape 36"/>
          <p:cNvSpPr/>
          <p:nvPr/>
        </p:nvSpPr>
        <p:spPr>
          <a:xfrm>
            <a:off x="8046720" y="3383280"/>
            <a:ext cx="3154680" cy="1170432"/>
          </a:xfrm>
          <a:prstGeom prst="roundRect">
            <a:avLst/>
          </a:prstGeom>
          <a:solidFill>
            <a:srgbClr val="F7F9FA"/>
          </a:solidFill>
          <a:ln w="15240">
            <a:solidFill>
              <a:srgbClr val="C9D5D9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40" name="Text 37"/>
          <p:cNvSpPr/>
          <p:nvPr/>
        </p:nvSpPr>
        <p:spPr>
          <a:xfrm>
            <a:off x="8211312" y="3493008"/>
            <a:ext cx="2825496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81B36"/>
                </a:solidFill>
              </a:rPr>
              <a:t>Be clear on ownership</a:t>
            </a:r>
            <a:endParaRPr lang="en-US" sz="1400" dirty="0"/>
          </a:p>
        </p:txBody>
      </p:sp>
      <p:sp>
        <p:nvSpPr>
          <p:cNvPr id="41" name="Text 38"/>
          <p:cNvSpPr/>
          <p:nvPr/>
        </p:nvSpPr>
        <p:spPr>
          <a:xfrm>
            <a:off x="8211312" y="3730752"/>
            <a:ext cx="2825496" cy="6949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350" dirty="0">
                <a:solidFill>
                  <a:srgbClr val="1D2433"/>
                </a:solidFill>
              </a:rPr>
              <a:t>End with actions, decision points, escalation routes and a short list of signals to keep watching.</a:t>
            </a:r>
            <a:endParaRPr lang="en-US" sz="1350" dirty="0"/>
          </a:p>
        </p:txBody>
      </p:sp>
      <p:sp>
        <p:nvSpPr>
          <p:cNvPr id="42" name="Shape 39"/>
          <p:cNvSpPr/>
          <p:nvPr/>
        </p:nvSpPr>
        <p:spPr>
          <a:xfrm>
            <a:off x="4754880" y="4773168"/>
            <a:ext cx="6446520" cy="1024128"/>
          </a:xfrm>
          <a:prstGeom prst="roundRect">
            <a:avLst/>
          </a:prstGeom>
          <a:solidFill>
            <a:srgbClr val="F7F9FA"/>
          </a:solidFill>
          <a:ln w="15240">
            <a:solidFill>
              <a:srgbClr val="C9D5D9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43" name="Text 40"/>
          <p:cNvSpPr/>
          <p:nvPr/>
        </p:nvSpPr>
        <p:spPr>
          <a:xfrm>
            <a:off x="4919472" y="4882896"/>
            <a:ext cx="6117336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81B36"/>
                </a:solidFill>
              </a:rPr>
              <a:t>Aim for better judgement</a:t>
            </a:r>
            <a:endParaRPr lang="en-US" sz="1400" dirty="0"/>
          </a:p>
        </p:txBody>
      </p:sp>
      <p:sp>
        <p:nvSpPr>
          <p:cNvPr id="44" name="Text 41"/>
          <p:cNvSpPr/>
          <p:nvPr/>
        </p:nvSpPr>
        <p:spPr>
          <a:xfrm>
            <a:off x="4919472" y="5120640"/>
            <a:ext cx="6117336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350" dirty="0">
                <a:solidFill>
                  <a:srgbClr val="1D2433"/>
                </a:solidFill>
              </a:rPr>
              <a:t>The goal is not a perfect risk register. The goal is stronger organisational readiness and better decisions under pressure.</a:t>
            </a:r>
            <a:endParaRPr lang="en-US" sz="13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2"/>
          <p:cNvSpPr/>
          <p:nvPr/>
        </p:nvSpPr>
        <p:spPr>
          <a:xfrm>
            <a:off x="702212" y="593800"/>
            <a:ext cx="786384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300" b="1" dirty="0">
                <a:latin typeface="Aptos" pitchFamily="34" charset="0"/>
                <a:ea typeface="Aptos" pitchFamily="34" charset="-122"/>
                <a:cs typeface="Aptos" pitchFamily="34" charset="-120"/>
              </a:rPr>
              <a:t>Conditions: Where is risk building?</a:t>
            </a:r>
            <a:endParaRPr lang="en-US" sz="2300" dirty="0"/>
          </a:p>
        </p:txBody>
      </p:sp>
      <p:sp>
        <p:nvSpPr>
          <p:cNvPr id="8" name="Text 5"/>
          <p:cNvSpPr/>
          <p:nvPr/>
        </p:nvSpPr>
        <p:spPr>
          <a:xfrm>
            <a:off x="868679" y="1627632"/>
            <a:ext cx="3470055" cy="8412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50" dirty="0">
                <a:solidFill>
                  <a:srgbClr val="1D2433"/>
                </a:solidFill>
              </a:rPr>
              <a:t>Conditions are the relatively enduring features of the organisation that shape how people operate and make decisions. They define the environment in which risk may accumulate over time.</a:t>
            </a:r>
            <a:endParaRPr lang="en-US" sz="1550" dirty="0"/>
          </a:p>
        </p:txBody>
      </p:sp>
      <p:sp>
        <p:nvSpPr>
          <p:cNvPr id="9" name="Text 6"/>
          <p:cNvSpPr/>
          <p:nvPr/>
        </p:nvSpPr>
        <p:spPr>
          <a:xfrm>
            <a:off x="868680" y="2762797"/>
            <a:ext cx="16459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181B36"/>
                </a:solidFill>
              </a:rPr>
              <a:t>What to look at</a:t>
            </a:r>
            <a:endParaRPr lang="en-US" sz="1800" dirty="0"/>
          </a:p>
        </p:txBody>
      </p:sp>
      <p:sp>
        <p:nvSpPr>
          <p:cNvPr id="10" name="Text 7"/>
          <p:cNvSpPr/>
          <p:nvPr/>
        </p:nvSpPr>
        <p:spPr>
          <a:xfrm>
            <a:off x="868680" y="3027785"/>
            <a:ext cx="3246120" cy="2834640"/>
          </a:xfrm>
          <a:prstGeom prst="rect">
            <a:avLst/>
          </a:prstGeom>
          <a:noFill/>
          <a:ln/>
        </p:spPr>
        <p:txBody>
          <a:bodyPr wrap="square" lIns="1016" tIns="1016" rIns="1016" bIns="1016" rtlCol="0" anchor="t"/>
          <a:lstStyle/>
          <a:p>
            <a:pPr marL="177800" indent="-177800">
              <a:buSzPct val="100000"/>
              <a:buChar char="•"/>
            </a:pPr>
            <a:r>
              <a:rPr lang="en-US" sz="1230" dirty="0">
                <a:solidFill>
                  <a:srgbClr val="1D24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Decision architecture: where authority sits and whether accountability is clear across functions or levels.</a:t>
            </a:r>
            <a:endParaRPr lang="en-US" sz="1230" dirty="0"/>
          </a:p>
          <a:p>
            <a:pPr marL="177800" indent="-177800">
              <a:buSzPct val="100000"/>
              <a:buChar char="•"/>
            </a:pPr>
            <a:r>
              <a:rPr lang="en-US" sz="1230" dirty="0">
                <a:solidFill>
                  <a:srgbClr val="1D24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Operating model and organisational design: where complexity or interdependence makes coordination difficult.</a:t>
            </a:r>
            <a:endParaRPr lang="en-US" sz="1230" dirty="0"/>
          </a:p>
          <a:p>
            <a:pPr marL="177800" indent="-177800">
              <a:buSzPct val="100000"/>
              <a:buChar char="•"/>
            </a:pPr>
            <a:r>
              <a:rPr lang="en-US" sz="1230" dirty="0">
                <a:solidFill>
                  <a:srgbClr val="1D24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Resourcing and capacity assumptions: the underlying expectations around workload and pace.</a:t>
            </a:r>
            <a:endParaRPr lang="en-US" sz="1230" dirty="0"/>
          </a:p>
          <a:p>
            <a:pPr marL="177800" indent="-177800">
              <a:buSzPct val="100000"/>
              <a:buChar char="•"/>
            </a:pPr>
            <a:r>
              <a:rPr lang="en-US" sz="1230" dirty="0">
                <a:solidFill>
                  <a:srgbClr val="1D24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Incentive and performance frameworks: what the organisation signals it really prioritises.</a:t>
            </a:r>
            <a:endParaRPr lang="en-US" sz="1230" dirty="0"/>
          </a:p>
          <a:p>
            <a:pPr marL="177800" indent="-177800">
              <a:buSzPct val="100000"/>
              <a:buChar char="•"/>
            </a:pPr>
            <a:r>
              <a:rPr lang="en-US" sz="1230" dirty="0">
                <a:solidFill>
                  <a:srgbClr val="1D24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Governance and oversight arrangements: how regularly and deeply risk and performance are reviewed.</a:t>
            </a:r>
            <a:endParaRPr lang="en-US" sz="1230" dirty="0"/>
          </a:p>
        </p:txBody>
      </p:sp>
      <p:sp>
        <p:nvSpPr>
          <p:cNvPr id="11" name="Text 8"/>
          <p:cNvSpPr/>
          <p:nvPr/>
        </p:nvSpPr>
        <p:spPr>
          <a:xfrm>
            <a:off x="4937760" y="1627632"/>
            <a:ext cx="3246120" cy="1737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181B36"/>
                </a:solidFill>
              </a:rPr>
              <a:t>Discussion Prompts</a:t>
            </a:r>
            <a:endParaRPr lang="en-US" sz="2000" dirty="0"/>
          </a:p>
        </p:txBody>
      </p:sp>
      <p:sp>
        <p:nvSpPr>
          <p:cNvPr id="12" name="Shape 9"/>
          <p:cNvSpPr/>
          <p:nvPr/>
        </p:nvSpPr>
        <p:spPr>
          <a:xfrm>
            <a:off x="4937760" y="2011680"/>
            <a:ext cx="3063240" cy="1051560"/>
          </a:xfrm>
          <a:prstGeom prst="roundRect">
            <a:avLst/>
          </a:prstGeom>
          <a:solidFill>
            <a:srgbClr val="F7F9FA"/>
          </a:solidFill>
          <a:ln w="15240">
            <a:solidFill>
              <a:srgbClr val="C9D5D9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3" name="Text 10"/>
          <p:cNvSpPr/>
          <p:nvPr/>
        </p:nvSpPr>
        <p:spPr>
          <a:xfrm>
            <a:off x="5102352" y="2121408"/>
            <a:ext cx="2734056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81B36"/>
                </a:solidFill>
              </a:rPr>
              <a:t>Where could risk be quietly accumulating?</a:t>
            </a:r>
            <a:endParaRPr lang="en-US" sz="1400" dirty="0"/>
          </a:p>
        </p:txBody>
      </p:sp>
      <p:sp>
        <p:nvSpPr>
          <p:cNvPr id="14" name="Text 11"/>
          <p:cNvSpPr/>
          <p:nvPr/>
        </p:nvSpPr>
        <p:spPr>
          <a:xfrm>
            <a:off x="5084064" y="2450592"/>
            <a:ext cx="2916936" cy="576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200" dirty="0">
                <a:solidFill>
                  <a:srgbClr val="1D2433"/>
                </a:solidFill>
              </a:rPr>
              <a:t>Look beyond the immediate problem. What features of the operating environment may be making it more likely?</a:t>
            </a:r>
            <a:endParaRPr lang="en-US" sz="1200" dirty="0"/>
          </a:p>
        </p:txBody>
      </p:sp>
      <p:sp>
        <p:nvSpPr>
          <p:cNvPr id="15" name="Shape 12"/>
          <p:cNvSpPr/>
          <p:nvPr/>
        </p:nvSpPr>
        <p:spPr>
          <a:xfrm>
            <a:off x="8183880" y="2011680"/>
            <a:ext cx="3063240" cy="1051560"/>
          </a:xfrm>
          <a:prstGeom prst="roundRect">
            <a:avLst/>
          </a:prstGeom>
          <a:solidFill>
            <a:srgbClr val="F7F9FA"/>
          </a:solidFill>
          <a:ln w="15240">
            <a:solidFill>
              <a:srgbClr val="C9D5D9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6" name="Text 13"/>
          <p:cNvSpPr/>
          <p:nvPr/>
        </p:nvSpPr>
        <p:spPr>
          <a:xfrm>
            <a:off x="8348472" y="2102746"/>
            <a:ext cx="2734056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81B36"/>
                </a:solidFill>
              </a:rPr>
              <a:t>What in our structure or governance may be contributing?</a:t>
            </a:r>
            <a:endParaRPr lang="en-US" sz="1400" dirty="0"/>
          </a:p>
        </p:txBody>
      </p:sp>
      <p:sp>
        <p:nvSpPr>
          <p:cNvPr id="17" name="Text 14"/>
          <p:cNvSpPr/>
          <p:nvPr/>
        </p:nvSpPr>
        <p:spPr>
          <a:xfrm>
            <a:off x="8348472" y="2474761"/>
            <a:ext cx="2974848" cy="576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200" dirty="0">
                <a:solidFill>
                  <a:srgbClr val="1D2433"/>
                </a:solidFill>
              </a:rPr>
              <a:t>Think about handoffs, blurred accountability, overloaded decision-makers, conflicting priorities or weak coordination.</a:t>
            </a:r>
            <a:endParaRPr lang="en-US" sz="1200" dirty="0"/>
          </a:p>
        </p:txBody>
      </p:sp>
      <p:sp>
        <p:nvSpPr>
          <p:cNvPr id="18" name="Shape 15"/>
          <p:cNvSpPr/>
          <p:nvPr/>
        </p:nvSpPr>
        <p:spPr>
          <a:xfrm>
            <a:off x="4937760" y="3273552"/>
            <a:ext cx="3063240" cy="1051560"/>
          </a:xfrm>
          <a:prstGeom prst="roundRect">
            <a:avLst/>
          </a:prstGeom>
          <a:solidFill>
            <a:srgbClr val="F7F9FA"/>
          </a:solidFill>
          <a:ln w="15240">
            <a:solidFill>
              <a:srgbClr val="C9D5D9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9" name="Text 16"/>
          <p:cNvSpPr/>
          <p:nvPr/>
        </p:nvSpPr>
        <p:spPr>
          <a:xfrm>
            <a:off x="5102352" y="3383280"/>
            <a:ext cx="2734056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81B36"/>
                </a:solidFill>
              </a:rPr>
              <a:t>What assumptions are we making about capacity?</a:t>
            </a:r>
            <a:endParaRPr lang="en-US" sz="1400" dirty="0"/>
          </a:p>
        </p:txBody>
      </p:sp>
      <p:sp>
        <p:nvSpPr>
          <p:cNvPr id="20" name="Text 17"/>
          <p:cNvSpPr/>
          <p:nvPr/>
        </p:nvSpPr>
        <p:spPr>
          <a:xfrm>
            <a:off x="5074920" y="3692418"/>
            <a:ext cx="2935224" cy="576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350" dirty="0">
                <a:solidFill>
                  <a:srgbClr val="1D2433"/>
                </a:solidFill>
              </a:rPr>
              <a:t>Are we assuming teams can absorb more, move faster or cope for longer than is realistic?</a:t>
            </a:r>
            <a:endParaRPr lang="en-US" sz="1350" dirty="0"/>
          </a:p>
        </p:txBody>
      </p:sp>
      <p:sp>
        <p:nvSpPr>
          <p:cNvPr id="21" name="Shape 18"/>
          <p:cNvSpPr/>
          <p:nvPr/>
        </p:nvSpPr>
        <p:spPr>
          <a:xfrm>
            <a:off x="8183880" y="3273552"/>
            <a:ext cx="3063240" cy="1051560"/>
          </a:xfrm>
          <a:prstGeom prst="roundRect">
            <a:avLst/>
          </a:prstGeom>
          <a:solidFill>
            <a:srgbClr val="F7F9FA"/>
          </a:solidFill>
          <a:ln w="15240">
            <a:solidFill>
              <a:srgbClr val="C9D5D9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2" name="Text 19"/>
          <p:cNvSpPr/>
          <p:nvPr/>
        </p:nvSpPr>
        <p:spPr>
          <a:xfrm>
            <a:off x="8348472" y="3406726"/>
            <a:ext cx="2734056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81B36"/>
                </a:solidFill>
              </a:rPr>
              <a:t>What does the system reward in practice?</a:t>
            </a:r>
            <a:endParaRPr lang="en-US" sz="1400" dirty="0"/>
          </a:p>
        </p:txBody>
      </p:sp>
      <p:sp>
        <p:nvSpPr>
          <p:cNvPr id="23" name="Text 20"/>
          <p:cNvSpPr/>
          <p:nvPr/>
        </p:nvSpPr>
        <p:spPr>
          <a:xfrm>
            <a:off x="8348472" y="3724656"/>
            <a:ext cx="2734056" cy="576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100" dirty="0">
                <a:solidFill>
                  <a:srgbClr val="1D2433"/>
                </a:solidFill>
              </a:rPr>
              <a:t>Do targets, incentives or leadership signals encourage speed, control or cost reduction in ways that may increase exposure?</a:t>
            </a:r>
            <a:endParaRPr lang="en-US" sz="1100" dirty="0"/>
          </a:p>
        </p:txBody>
      </p:sp>
      <p:sp>
        <p:nvSpPr>
          <p:cNvPr id="24" name="Shape 21"/>
          <p:cNvSpPr/>
          <p:nvPr/>
        </p:nvSpPr>
        <p:spPr>
          <a:xfrm>
            <a:off x="4937760" y="4572000"/>
            <a:ext cx="6309360" cy="1051560"/>
          </a:xfrm>
          <a:prstGeom prst="roundRect">
            <a:avLst/>
          </a:prstGeom>
          <a:solidFill>
            <a:srgbClr val="F7F9FA"/>
          </a:solidFill>
          <a:ln w="15240">
            <a:solidFill>
              <a:srgbClr val="C9D5D9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5" name="Text 22"/>
          <p:cNvSpPr/>
          <p:nvPr/>
        </p:nvSpPr>
        <p:spPr>
          <a:xfrm>
            <a:off x="5102352" y="4681728"/>
            <a:ext cx="5980176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81B36"/>
                </a:solidFill>
              </a:rPr>
              <a:t>Capture</a:t>
            </a:r>
            <a:endParaRPr lang="en-US" sz="1400" dirty="0"/>
          </a:p>
        </p:txBody>
      </p:sp>
      <p:sp>
        <p:nvSpPr>
          <p:cNvPr id="26" name="Text 23"/>
          <p:cNvSpPr/>
          <p:nvPr/>
        </p:nvSpPr>
        <p:spPr>
          <a:xfrm>
            <a:off x="5102352" y="4919472"/>
            <a:ext cx="5980176" cy="576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350" dirty="0">
                <a:solidFill>
                  <a:srgbClr val="1D2433"/>
                </a:solidFill>
              </a:rPr>
              <a:t>Write down the top two or three underlying conditions the group thinks matter most.</a:t>
            </a:r>
            <a:endParaRPr lang="en-US" sz="13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2"/>
          <p:cNvSpPr/>
          <p:nvPr/>
        </p:nvSpPr>
        <p:spPr>
          <a:xfrm>
            <a:off x="548640" y="566367"/>
            <a:ext cx="786384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300" b="1" dirty="0">
                <a:latin typeface="Aptos" pitchFamily="34" charset="0"/>
                <a:ea typeface="Aptos" pitchFamily="34" charset="-122"/>
                <a:cs typeface="Aptos" pitchFamily="34" charset="-120"/>
              </a:rPr>
              <a:t>Signals: how might it escalate?</a:t>
            </a:r>
            <a:endParaRPr lang="en-US" sz="2300" dirty="0"/>
          </a:p>
        </p:txBody>
      </p:sp>
      <p:sp>
        <p:nvSpPr>
          <p:cNvPr id="8" name="Text 5"/>
          <p:cNvSpPr/>
          <p:nvPr/>
        </p:nvSpPr>
        <p:spPr>
          <a:xfrm>
            <a:off x="868680" y="1627632"/>
            <a:ext cx="3246120" cy="8412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50" dirty="0">
                <a:solidFill>
                  <a:srgbClr val="1D2433"/>
                </a:solidFill>
              </a:rPr>
              <a:t>Signals are early indicators that suggest conditions are beginning to strain. They do not identify root causes or prescribe responses, but they show that closer attention is warranted.</a:t>
            </a:r>
            <a:endParaRPr lang="en-US" sz="1550" dirty="0"/>
          </a:p>
        </p:txBody>
      </p:sp>
      <p:sp>
        <p:nvSpPr>
          <p:cNvPr id="9" name="Text 6"/>
          <p:cNvSpPr/>
          <p:nvPr/>
        </p:nvSpPr>
        <p:spPr>
          <a:xfrm>
            <a:off x="868680" y="2857780"/>
            <a:ext cx="16459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181B36"/>
                </a:solidFill>
              </a:rPr>
              <a:t>What to look at</a:t>
            </a:r>
            <a:endParaRPr lang="en-US" sz="1800" dirty="0"/>
          </a:p>
        </p:txBody>
      </p:sp>
      <p:sp>
        <p:nvSpPr>
          <p:cNvPr id="10" name="Text 7"/>
          <p:cNvSpPr/>
          <p:nvPr/>
        </p:nvSpPr>
        <p:spPr>
          <a:xfrm>
            <a:off x="868680" y="3104107"/>
            <a:ext cx="3246120" cy="2816352"/>
          </a:xfrm>
          <a:prstGeom prst="rect">
            <a:avLst/>
          </a:prstGeom>
          <a:noFill/>
          <a:ln/>
        </p:spPr>
        <p:txBody>
          <a:bodyPr wrap="square" lIns="1016" tIns="1016" rIns="1016" bIns="1016" rtlCol="0" anchor="t"/>
          <a:lstStyle/>
          <a:p>
            <a:pPr marL="177800" indent="-177800">
              <a:buSzPct val="100000"/>
              <a:buChar char="•"/>
            </a:pPr>
            <a:r>
              <a:rPr lang="en-US" sz="1230" dirty="0">
                <a:solidFill>
                  <a:srgbClr val="1D24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Shifts in employee voice: how concerns surface, and what changes in tone, listening data or survey insight may suggest.</a:t>
            </a:r>
            <a:endParaRPr lang="en-US" sz="1230" dirty="0"/>
          </a:p>
          <a:p>
            <a:pPr marL="177800" indent="-177800">
              <a:buSzPct val="100000"/>
              <a:buChar char="•"/>
            </a:pPr>
            <a:r>
              <a:rPr lang="en-US" sz="1230" dirty="0">
                <a:solidFill>
                  <a:srgbClr val="1D24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Escalation patterns: issues emerging later than expected or bypassing established routes.</a:t>
            </a:r>
            <a:endParaRPr lang="en-US" sz="1230" dirty="0"/>
          </a:p>
          <a:p>
            <a:pPr marL="177800" indent="-177800">
              <a:buSzPct val="100000"/>
              <a:buChar char="•"/>
            </a:pPr>
            <a:r>
              <a:rPr lang="en-US" sz="1230" dirty="0">
                <a:solidFill>
                  <a:srgbClr val="1D24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Capacity pressure indicators: sustained increases in absence, turnover or overtime, especially in specific roles.</a:t>
            </a:r>
            <a:endParaRPr lang="en-US" sz="1230" dirty="0"/>
          </a:p>
          <a:p>
            <a:pPr marL="177800" indent="-177800">
              <a:buSzPct val="100000"/>
              <a:buChar char="•"/>
            </a:pPr>
            <a:r>
              <a:rPr lang="en-US" sz="1230" dirty="0">
                <a:solidFill>
                  <a:srgbClr val="1D24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Reliance on key individuals: growing dependency on certain people to resolve issues or maintain continuity.</a:t>
            </a:r>
            <a:endParaRPr lang="en-US" sz="1230" dirty="0"/>
          </a:p>
          <a:p>
            <a:pPr marL="177800" indent="-177800">
              <a:buSzPct val="100000"/>
              <a:buChar char="•"/>
            </a:pPr>
            <a:r>
              <a:rPr lang="en-US" sz="1230" dirty="0">
                <a:solidFill>
                  <a:srgbClr val="1D24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Employee relations activity: movement in grievance or dispute volumes, and recurring themes behind them.</a:t>
            </a:r>
            <a:endParaRPr lang="en-US" sz="1230" dirty="0"/>
          </a:p>
        </p:txBody>
      </p:sp>
      <p:sp>
        <p:nvSpPr>
          <p:cNvPr id="11" name="Text 8"/>
          <p:cNvSpPr/>
          <p:nvPr/>
        </p:nvSpPr>
        <p:spPr>
          <a:xfrm>
            <a:off x="4937759" y="1627632"/>
            <a:ext cx="2815979" cy="45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181B36"/>
                </a:solidFill>
              </a:rPr>
              <a:t>Discussion Prompts</a:t>
            </a:r>
            <a:endParaRPr lang="en-US" sz="2000" dirty="0"/>
          </a:p>
        </p:txBody>
      </p:sp>
      <p:sp>
        <p:nvSpPr>
          <p:cNvPr id="12" name="Shape 9"/>
          <p:cNvSpPr/>
          <p:nvPr/>
        </p:nvSpPr>
        <p:spPr>
          <a:xfrm>
            <a:off x="4937760" y="2011680"/>
            <a:ext cx="3063240" cy="1051560"/>
          </a:xfrm>
          <a:prstGeom prst="roundRect">
            <a:avLst/>
          </a:prstGeom>
          <a:solidFill>
            <a:srgbClr val="F7F9FA"/>
          </a:solidFill>
          <a:ln w="15240">
            <a:solidFill>
              <a:srgbClr val="C9D5D9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3" name="Text 10"/>
          <p:cNvSpPr/>
          <p:nvPr/>
        </p:nvSpPr>
        <p:spPr>
          <a:xfrm>
            <a:off x="5102352" y="2121408"/>
            <a:ext cx="2734056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81B36"/>
                </a:solidFill>
              </a:rPr>
              <a:t>What are we noticing first?</a:t>
            </a:r>
            <a:endParaRPr lang="en-US" sz="1400" dirty="0"/>
          </a:p>
        </p:txBody>
      </p:sp>
      <p:sp>
        <p:nvSpPr>
          <p:cNvPr id="14" name="Text 11"/>
          <p:cNvSpPr/>
          <p:nvPr/>
        </p:nvSpPr>
        <p:spPr>
          <a:xfrm>
            <a:off x="5102352" y="2437437"/>
            <a:ext cx="2734056" cy="576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200" dirty="0">
                <a:solidFill>
                  <a:srgbClr val="1D2433"/>
                </a:solidFill>
              </a:rPr>
              <a:t>Talk about both hard data and softer qualitative signals. What is changing in tone, pace, behaviour or workload?</a:t>
            </a:r>
            <a:endParaRPr lang="en-US" sz="1200" dirty="0"/>
          </a:p>
        </p:txBody>
      </p:sp>
      <p:sp>
        <p:nvSpPr>
          <p:cNvPr id="15" name="Shape 12"/>
          <p:cNvSpPr/>
          <p:nvPr/>
        </p:nvSpPr>
        <p:spPr>
          <a:xfrm>
            <a:off x="8183880" y="2011680"/>
            <a:ext cx="3063240" cy="1051560"/>
          </a:xfrm>
          <a:prstGeom prst="roundRect">
            <a:avLst/>
          </a:prstGeom>
          <a:solidFill>
            <a:srgbClr val="F7F9FA"/>
          </a:solidFill>
          <a:ln w="15240">
            <a:solidFill>
              <a:srgbClr val="C9D5D9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6" name="Text 13"/>
          <p:cNvSpPr/>
          <p:nvPr/>
        </p:nvSpPr>
        <p:spPr>
          <a:xfrm>
            <a:off x="8348472" y="2121408"/>
            <a:ext cx="2734056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81B36"/>
                </a:solidFill>
              </a:rPr>
              <a:t>Where are issues surfacing too late?</a:t>
            </a:r>
            <a:endParaRPr lang="en-US" sz="1400" dirty="0"/>
          </a:p>
        </p:txBody>
      </p:sp>
      <p:sp>
        <p:nvSpPr>
          <p:cNvPr id="17" name="Text 14"/>
          <p:cNvSpPr/>
          <p:nvPr/>
        </p:nvSpPr>
        <p:spPr>
          <a:xfrm>
            <a:off x="8348472" y="2414016"/>
            <a:ext cx="2734056" cy="576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200" dirty="0">
                <a:solidFill>
                  <a:srgbClr val="1D2433"/>
                </a:solidFill>
              </a:rPr>
              <a:t>Look for signs that concerns are being delayed, rerouted or only reaching senior leaders when they are already serious.</a:t>
            </a:r>
            <a:endParaRPr lang="en-US" sz="1200" dirty="0"/>
          </a:p>
        </p:txBody>
      </p:sp>
      <p:sp>
        <p:nvSpPr>
          <p:cNvPr id="18" name="Shape 15"/>
          <p:cNvSpPr/>
          <p:nvPr/>
        </p:nvSpPr>
        <p:spPr>
          <a:xfrm>
            <a:off x="4937760" y="3273552"/>
            <a:ext cx="3063240" cy="1051560"/>
          </a:xfrm>
          <a:prstGeom prst="roundRect">
            <a:avLst/>
          </a:prstGeom>
          <a:solidFill>
            <a:srgbClr val="F7F9FA"/>
          </a:solidFill>
          <a:ln w="15240">
            <a:solidFill>
              <a:srgbClr val="C9D5D9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9" name="Text 16"/>
          <p:cNvSpPr/>
          <p:nvPr/>
        </p:nvSpPr>
        <p:spPr>
          <a:xfrm>
            <a:off x="5102352" y="3383280"/>
            <a:ext cx="2734056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81B36"/>
                </a:solidFill>
              </a:rPr>
              <a:t>Which roles or teams feel most stretched?</a:t>
            </a:r>
            <a:endParaRPr lang="en-US" sz="1400" dirty="0"/>
          </a:p>
        </p:txBody>
      </p:sp>
      <p:sp>
        <p:nvSpPr>
          <p:cNvPr id="20" name="Text 17"/>
          <p:cNvSpPr/>
          <p:nvPr/>
        </p:nvSpPr>
        <p:spPr>
          <a:xfrm>
            <a:off x="5102352" y="3691831"/>
            <a:ext cx="2734056" cy="576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350" dirty="0">
                <a:solidFill>
                  <a:srgbClr val="1D2433"/>
                </a:solidFill>
              </a:rPr>
              <a:t>Use the discussion to pinpoint hotspots rather than talking about the organisation in general terms.</a:t>
            </a:r>
            <a:endParaRPr lang="en-US" sz="1350" dirty="0"/>
          </a:p>
        </p:txBody>
      </p:sp>
      <p:sp>
        <p:nvSpPr>
          <p:cNvPr id="21" name="Shape 18"/>
          <p:cNvSpPr/>
          <p:nvPr/>
        </p:nvSpPr>
        <p:spPr>
          <a:xfrm>
            <a:off x="8183880" y="3273552"/>
            <a:ext cx="3063240" cy="1051560"/>
          </a:xfrm>
          <a:prstGeom prst="roundRect">
            <a:avLst/>
          </a:prstGeom>
          <a:solidFill>
            <a:srgbClr val="F7F9FA"/>
          </a:solidFill>
          <a:ln w="15240">
            <a:solidFill>
              <a:srgbClr val="C9D5D9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2" name="Text 19"/>
          <p:cNvSpPr/>
          <p:nvPr/>
        </p:nvSpPr>
        <p:spPr>
          <a:xfrm>
            <a:off x="8348472" y="3383280"/>
            <a:ext cx="2734056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81B36"/>
                </a:solidFill>
              </a:rPr>
              <a:t>Who are we relying on too heavily?</a:t>
            </a:r>
            <a:endParaRPr lang="en-US" sz="1400" dirty="0"/>
          </a:p>
        </p:txBody>
      </p:sp>
      <p:sp>
        <p:nvSpPr>
          <p:cNvPr id="23" name="Text 20"/>
          <p:cNvSpPr/>
          <p:nvPr/>
        </p:nvSpPr>
        <p:spPr>
          <a:xfrm>
            <a:off x="8348472" y="3680460"/>
            <a:ext cx="2734056" cy="576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350" dirty="0">
                <a:solidFill>
                  <a:srgbClr val="1D2433"/>
                </a:solidFill>
              </a:rPr>
              <a:t>Ask whether continuity depends on a small number of people, informal workarounds or heroic effort.</a:t>
            </a:r>
            <a:endParaRPr lang="en-US" sz="1350" dirty="0"/>
          </a:p>
        </p:txBody>
      </p:sp>
      <p:sp>
        <p:nvSpPr>
          <p:cNvPr id="24" name="Shape 21"/>
          <p:cNvSpPr/>
          <p:nvPr/>
        </p:nvSpPr>
        <p:spPr>
          <a:xfrm>
            <a:off x="4937760" y="4572000"/>
            <a:ext cx="6309360" cy="1051560"/>
          </a:xfrm>
          <a:prstGeom prst="roundRect">
            <a:avLst/>
          </a:prstGeom>
          <a:solidFill>
            <a:srgbClr val="F7F9FA"/>
          </a:solidFill>
          <a:ln w="15240">
            <a:solidFill>
              <a:srgbClr val="C9D5D9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5" name="Text 22"/>
          <p:cNvSpPr/>
          <p:nvPr/>
        </p:nvSpPr>
        <p:spPr>
          <a:xfrm>
            <a:off x="5102352" y="4681728"/>
            <a:ext cx="5980176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81B36"/>
                </a:solidFill>
              </a:rPr>
              <a:t>Capture</a:t>
            </a:r>
            <a:endParaRPr lang="en-US" sz="1400" dirty="0"/>
          </a:p>
        </p:txBody>
      </p:sp>
      <p:sp>
        <p:nvSpPr>
          <p:cNvPr id="26" name="Text 23"/>
          <p:cNvSpPr/>
          <p:nvPr/>
        </p:nvSpPr>
        <p:spPr>
          <a:xfrm>
            <a:off x="5102352" y="4919472"/>
            <a:ext cx="5980176" cy="576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350" dirty="0">
                <a:solidFill>
                  <a:srgbClr val="1D2433"/>
                </a:solidFill>
              </a:rPr>
              <a:t>Agree the three to five signals the group will actively monitor over the coming weeks.</a:t>
            </a:r>
            <a:endParaRPr lang="en-US" sz="13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2"/>
          <p:cNvSpPr/>
          <p:nvPr/>
        </p:nvSpPr>
        <p:spPr>
          <a:xfrm>
            <a:off x="502920" y="685800"/>
            <a:ext cx="786384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300" b="1" dirty="0">
                <a:latin typeface="Aptos" pitchFamily="34" charset="0"/>
                <a:ea typeface="Aptos" pitchFamily="34" charset="-122"/>
                <a:cs typeface="Aptos" pitchFamily="34" charset="-120"/>
              </a:rPr>
              <a:t>Actions: what needs to happen?</a:t>
            </a:r>
            <a:endParaRPr lang="en-US" sz="2300" dirty="0"/>
          </a:p>
        </p:txBody>
      </p:sp>
      <p:sp>
        <p:nvSpPr>
          <p:cNvPr id="8" name="Text 5"/>
          <p:cNvSpPr/>
          <p:nvPr/>
        </p:nvSpPr>
        <p:spPr>
          <a:xfrm>
            <a:off x="868680" y="1627632"/>
            <a:ext cx="3246120" cy="8412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50" dirty="0">
                <a:solidFill>
                  <a:srgbClr val="1D2433"/>
                </a:solidFill>
              </a:rPr>
              <a:t>Action is what happens once risk begins to escalate. It becomes visible through the choices people make under pressure, including how fast issues move, what trade-offs are made and how challenge is handled.</a:t>
            </a:r>
            <a:endParaRPr lang="en-US" sz="1550" dirty="0"/>
          </a:p>
        </p:txBody>
      </p:sp>
      <p:sp>
        <p:nvSpPr>
          <p:cNvPr id="9" name="Text 6"/>
          <p:cNvSpPr/>
          <p:nvPr/>
        </p:nvSpPr>
        <p:spPr>
          <a:xfrm>
            <a:off x="868680" y="2862072"/>
            <a:ext cx="16459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181B36"/>
                </a:solidFill>
              </a:rPr>
              <a:t>What to look at</a:t>
            </a:r>
            <a:endParaRPr lang="en-US" sz="1800" dirty="0"/>
          </a:p>
        </p:txBody>
      </p:sp>
      <p:sp>
        <p:nvSpPr>
          <p:cNvPr id="10" name="Text 7"/>
          <p:cNvSpPr/>
          <p:nvPr/>
        </p:nvSpPr>
        <p:spPr>
          <a:xfrm>
            <a:off x="868680" y="3108399"/>
            <a:ext cx="3246120" cy="2816352"/>
          </a:xfrm>
          <a:prstGeom prst="rect">
            <a:avLst/>
          </a:prstGeom>
          <a:noFill/>
          <a:ln/>
        </p:spPr>
        <p:txBody>
          <a:bodyPr wrap="square" lIns="1016" tIns="1016" rIns="1016" bIns="1016" rtlCol="0" anchor="t"/>
          <a:lstStyle/>
          <a:p>
            <a:pPr marL="177800" indent="-177800">
              <a:buSzPct val="100000"/>
              <a:buChar char="•"/>
            </a:pPr>
            <a:r>
              <a:rPr lang="en-US" sz="1230" dirty="0">
                <a:solidFill>
                  <a:srgbClr val="1D24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Speed and direction of escalation: are issues addressed promptly at the right level?</a:t>
            </a:r>
            <a:endParaRPr lang="en-US" sz="1230" dirty="0"/>
          </a:p>
          <a:p>
            <a:pPr marL="177800" indent="-177800">
              <a:buSzPct val="100000"/>
              <a:buChar char="•"/>
            </a:pPr>
            <a:r>
              <a:rPr lang="en-US" sz="1230" dirty="0">
                <a:solidFill>
                  <a:srgbClr val="1D24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Trade-offs made under pressure: how are delivery, cost or speed balanced against longer-term exposure?</a:t>
            </a:r>
            <a:endParaRPr lang="en-US" sz="1230" dirty="0"/>
          </a:p>
          <a:p>
            <a:pPr marL="177800" indent="-177800">
              <a:buSzPct val="100000"/>
              <a:buChar char="•"/>
            </a:pPr>
            <a:r>
              <a:rPr lang="en-US" sz="1230" dirty="0">
                <a:solidFill>
                  <a:srgbClr val="1D24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Use of authority in uncertainty: do people act within their mandate or defer decisions upward?</a:t>
            </a:r>
            <a:endParaRPr lang="en-US" sz="1230" dirty="0"/>
          </a:p>
          <a:p>
            <a:pPr marL="177800" indent="-177800">
              <a:buSzPct val="100000"/>
              <a:buChar char="•"/>
            </a:pPr>
            <a:r>
              <a:rPr lang="en-US" sz="1230" dirty="0">
                <a:solidFill>
                  <a:srgbClr val="1D24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Response to challenge: what happens to dissenting views or uncomfortable information when pressure is high?</a:t>
            </a:r>
            <a:endParaRPr lang="en-US" sz="1230" dirty="0"/>
          </a:p>
          <a:p>
            <a:pPr marL="177800" indent="-177800">
              <a:buSzPct val="100000"/>
              <a:buChar char="•"/>
            </a:pPr>
            <a:r>
              <a:rPr lang="en-US" sz="1230" dirty="0">
                <a:solidFill>
                  <a:srgbClr val="1D24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Consistency of decisions: are comparable risks handled in similar ways, or differently depending on who is involved?</a:t>
            </a:r>
            <a:endParaRPr lang="en-US" sz="1230" dirty="0"/>
          </a:p>
        </p:txBody>
      </p:sp>
      <p:sp>
        <p:nvSpPr>
          <p:cNvPr id="11" name="Text 8"/>
          <p:cNvSpPr/>
          <p:nvPr/>
        </p:nvSpPr>
        <p:spPr>
          <a:xfrm>
            <a:off x="4937759" y="1627632"/>
            <a:ext cx="2666689" cy="1737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181B36"/>
                </a:solidFill>
              </a:rPr>
              <a:t>Discussion prompts</a:t>
            </a:r>
            <a:endParaRPr lang="en-US" sz="2000" dirty="0"/>
          </a:p>
        </p:txBody>
      </p:sp>
      <p:sp>
        <p:nvSpPr>
          <p:cNvPr id="12" name="Shape 9"/>
          <p:cNvSpPr/>
          <p:nvPr/>
        </p:nvSpPr>
        <p:spPr>
          <a:xfrm>
            <a:off x="4937760" y="2011680"/>
            <a:ext cx="3063240" cy="1051560"/>
          </a:xfrm>
          <a:prstGeom prst="roundRect">
            <a:avLst/>
          </a:prstGeom>
          <a:solidFill>
            <a:srgbClr val="F7F9FA"/>
          </a:solidFill>
          <a:ln w="15240">
            <a:solidFill>
              <a:srgbClr val="C9D5D9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3" name="Text 10"/>
          <p:cNvSpPr/>
          <p:nvPr/>
        </p:nvSpPr>
        <p:spPr>
          <a:xfrm>
            <a:off x="5102352" y="2121408"/>
            <a:ext cx="2734056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81B36"/>
                </a:solidFill>
              </a:rPr>
              <a:t>What should happen now?</a:t>
            </a:r>
            <a:endParaRPr lang="en-US" sz="1400" dirty="0"/>
          </a:p>
        </p:txBody>
      </p:sp>
      <p:sp>
        <p:nvSpPr>
          <p:cNvPr id="14" name="Text 11"/>
          <p:cNvSpPr/>
          <p:nvPr/>
        </p:nvSpPr>
        <p:spPr>
          <a:xfrm>
            <a:off x="5102352" y="2464308"/>
            <a:ext cx="2734056" cy="576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200" dirty="0">
                <a:solidFill>
                  <a:srgbClr val="1D2433"/>
                </a:solidFill>
              </a:rPr>
              <a:t>Be explicit about decisions, escalation points and immediate actions rather than ending with general intentions.</a:t>
            </a:r>
            <a:endParaRPr lang="en-US" sz="1200" dirty="0"/>
          </a:p>
        </p:txBody>
      </p:sp>
      <p:sp>
        <p:nvSpPr>
          <p:cNvPr id="15" name="Shape 12"/>
          <p:cNvSpPr/>
          <p:nvPr/>
        </p:nvSpPr>
        <p:spPr>
          <a:xfrm>
            <a:off x="8183880" y="2011680"/>
            <a:ext cx="3063240" cy="1051560"/>
          </a:xfrm>
          <a:prstGeom prst="roundRect">
            <a:avLst/>
          </a:prstGeom>
          <a:solidFill>
            <a:srgbClr val="F7F9FA"/>
          </a:solidFill>
          <a:ln w="15240">
            <a:solidFill>
              <a:srgbClr val="C9D5D9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6" name="Text 13"/>
          <p:cNvSpPr/>
          <p:nvPr/>
        </p:nvSpPr>
        <p:spPr>
          <a:xfrm>
            <a:off x="8348472" y="2121408"/>
            <a:ext cx="2734056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81B36"/>
                </a:solidFill>
              </a:rPr>
              <a:t>What trade-offs do we need to manage consciously?</a:t>
            </a:r>
            <a:endParaRPr lang="en-US" sz="1400" dirty="0"/>
          </a:p>
        </p:txBody>
      </p:sp>
      <p:sp>
        <p:nvSpPr>
          <p:cNvPr id="17" name="Text 14"/>
          <p:cNvSpPr/>
          <p:nvPr/>
        </p:nvSpPr>
        <p:spPr>
          <a:xfrm>
            <a:off x="8366760" y="2441448"/>
            <a:ext cx="2734056" cy="576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200" dirty="0">
                <a:solidFill>
                  <a:srgbClr val="1D2433"/>
                </a:solidFill>
              </a:rPr>
              <a:t>Surface the tensions between speed, delivery, cost, control and people impact before they are made implicitly.</a:t>
            </a:r>
            <a:endParaRPr lang="en-US" sz="1200" dirty="0"/>
          </a:p>
        </p:txBody>
      </p:sp>
      <p:sp>
        <p:nvSpPr>
          <p:cNvPr id="18" name="Shape 15"/>
          <p:cNvSpPr/>
          <p:nvPr/>
        </p:nvSpPr>
        <p:spPr>
          <a:xfrm>
            <a:off x="4937760" y="3273552"/>
            <a:ext cx="3063240" cy="1051560"/>
          </a:xfrm>
          <a:prstGeom prst="roundRect">
            <a:avLst/>
          </a:prstGeom>
          <a:solidFill>
            <a:srgbClr val="F7F9FA"/>
          </a:solidFill>
          <a:ln w="15240">
            <a:solidFill>
              <a:srgbClr val="C9D5D9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9" name="Text 16"/>
          <p:cNvSpPr/>
          <p:nvPr/>
        </p:nvSpPr>
        <p:spPr>
          <a:xfrm>
            <a:off x="5102352" y="3383280"/>
            <a:ext cx="2734056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81B36"/>
                </a:solidFill>
              </a:rPr>
              <a:t>Who needs authority and clarity in advance?</a:t>
            </a:r>
            <a:endParaRPr lang="en-US" sz="1400" dirty="0"/>
          </a:p>
        </p:txBody>
      </p:sp>
      <p:sp>
        <p:nvSpPr>
          <p:cNvPr id="20" name="Text 17"/>
          <p:cNvSpPr/>
          <p:nvPr/>
        </p:nvSpPr>
        <p:spPr>
          <a:xfrm>
            <a:off x="5102352" y="3680694"/>
            <a:ext cx="2734056" cy="576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350" dirty="0">
                <a:solidFill>
                  <a:srgbClr val="1D2433"/>
                </a:solidFill>
              </a:rPr>
              <a:t>Some risks escalate too quickly for long diagnosis. Ask what should already be agreed before a crisis hits.</a:t>
            </a:r>
            <a:endParaRPr lang="en-US" sz="1350" dirty="0"/>
          </a:p>
        </p:txBody>
      </p:sp>
      <p:sp>
        <p:nvSpPr>
          <p:cNvPr id="21" name="Shape 18"/>
          <p:cNvSpPr/>
          <p:nvPr/>
        </p:nvSpPr>
        <p:spPr>
          <a:xfrm>
            <a:off x="8183880" y="3273552"/>
            <a:ext cx="3063240" cy="1051560"/>
          </a:xfrm>
          <a:prstGeom prst="roundRect">
            <a:avLst/>
          </a:prstGeom>
          <a:solidFill>
            <a:srgbClr val="F7F9FA"/>
          </a:solidFill>
          <a:ln w="15240">
            <a:solidFill>
              <a:srgbClr val="C9D5D9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2" name="Text 19"/>
          <p:cNvSpPr/>
          <p:nvPr/>
        </p:nvSpPr>
        <p:spPr>
          <a:xfrm>
            <a:off x="8348472" y="3383280"/>
            <a:ext cx="2734056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81B36"/>
                </a:solidFill>
              </a:rPr>
              <a:t>What would make our response stall?</a:t>
            </a:r>
            <a:endParaRPr lang="en-US" sz="1400" dirty="0"/>
          </a:p>
        </p:txBody>
      </p:sp>
      <p:sp>
        <p:nvSpPr>
          <p:cNvPr id="23" name="Text 20"/>
          <p:cNvSpPr/>
          <p:nvPr/>
        </p:nvSpPr>
        <p:spPr>
          <a:xfrm>
            <a:off x="8348472" y="3680460"/>
            <a:ext cx="2734056" cy="576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200" dirty="0">
                <a:solidFill>
                  <a:srgbClr val="1D2433"/>
                </a:solidFill>
              </a:rPr>
              <a:t>Discuss whether accountability, communications, access to plans or crisis roles are clear enough in practice.</a:t>
            </a:r>
            <a:endParaRPr lang="en-US" sz="1200" dirty="0"/>
          </a:p>
        </p:txBody>
      </p:sp>
      <p:sp>
        <p:nvSpPr>
          <p:cNvPr id="24" name="Shape 21"/>
          <p:cNvSpPr/>
          <p:nvPr/>
        </p:nvSpPr>
        <p:spPr>
          <a:xfrm>
            <a:off x="4937760" y="4572000"/>
            <a:ext cx="6309360" cy="1051560"/>
          </a:xfrm>
          <a:prstGeom prst="roundRect">
            <a:avLst/>
          </a:prstGeom>
          <a:solidFill>
            <a:srgbClr val="F7F9FA"/>
          </a:solidFill>
          <a:ln w="15240">
            <a:solidFill>
              <a:srgbClr val="C9D5D9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5" name="Text 22"/>
          <p:cNvSpPr/>
          <p:nvPr/>
        </p:nvSpPr>
        <p:spPr>
          <a:xfrm>
            <a:off x="5102352" y="4681728"/>
            <a:ext cx="5980176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81B36"/>
                </a:solidFill>
              </a:rPr>
              <a:t>Capture</a:t>
            </a:r>
            <a:endParaRPr lang="en-US" sz="1400" dirty="0"/>
          </a:p>
        </p:txBody>
      </p:sp>
      <p:sp>
        <p:nvSpPr>
          <p:cNvPr id="26" name="Text 23"/>
          <p:cNvSpPr/>
          <p:nvPr/>
        </p:nvSpPr>
        <p:spPr>
          <a:xfrm>
            <a:off x="5102352" y="4919472"/>
            <a:ext cx="5980176" cy="576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350" dirty="0">
                <a:solidFill>
                  <a:srgbClr val="1D2433"/>
                </a:solidFill>
              </a:rPr>
              <a:t>Agree action owners, timings, escalation routes and the signals that should trigger review.</a:t>
            </a:r>
            <a:endParaRPr lang="en-US" sz="13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2"/>
          <p:cNvSpPr/>
          <p:nvPr/>
        </p:nvSpPr>
        <p:spPr>
          <a:xfrm>
            <a:off x="502920" y="685800"/>
            <a:ext cx="786384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300" b="1" dirty="0">
                <a:latin typeface="Aptos" pitchFamily="34" charset="0"/>
                <a:ea typeface="Aptos" pitchFamily="34" charset="-122"/>
                <a:cs typeface="Aptos" pitchFamily="34" charset="-120"/>
              </a:rPr>
              <a:t>Pulling the discussion together</a:t>
            </a:r>
            <a:endParaRPr lang="en-US" sz="2300" dirty="0"/>
          </a:p>
        </p:txBody>
      </p:sp>
      <p:sp>
        <p:nvSpPr>
          <p:cNvPr id="7" name="Text 4"/>
          <p:cNvSpPr/>
          <p:nvPr/>
        </p:nvSpPr>
        <p:spPr>
          <a:xfrm>
            <a:off x="868680" y="1645920"/>
            <a:ext cx="62179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dirty="0">
                <a:solidFill>
                  <a:srgbClr val="1D2433"/>
                </a:solidFill>
              </a:rPr>
              <a:t>Use this final slide to turn the conversation into a practical follow-up plan.</a:t>
            </a:r>
            <a:endParaRPr lang="en-US" sz="2000" dirty="0"/>
          </a:p>
        </p:txBody>
      </p:sp>
      <p:sp>
        <p:nvSpPr>
          <p:cNvPr id="8" name="Shape 5"/>
          <p:cNvSpPr/>
          <p:nvPr/>
        </p:nvSpPr>
        <p:spPr>
          <a:xfrm>
            <a:off x="868680" y="2148840"/>
            <a:ext cx="2743200" cy="457200"/>
          </a:xfrm>
          <a:prstGeom prst="rect">
            <a:avLst/>
          </a:prstGeom>
          <a:solidFill>
            <a:srgbClr val="181B36"/>
          </a:solidFill>
          <a:ln w="1270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9" name="Text 6"/>
          <p:cNvSpPr/>
          <p:nvPr/>
        </p:nvSpPr>
        <p:spPr>
          <a:xfrm>
            <a:off x="941832" y="2276856"/>
            <a:ext cx="2596896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</a:rPr>
              <a:t>Risk area</a:t>
            </a:r>
            <a:endParaRPr lang="en-US" sz="1400" dirty="0"/>
          </a:p>
        </p:txBody>
      </p:sp>
      <p:sp>
        <p:nvSpPr>
          <p:cNvPr id="10" name="Shape 7"/>
          <p:cNvSpPr/>
          <p:nvPr/>
        </p:nvSpPr>
        <p:spPr>
          <a:xfrm>
            <a:off x="3611880" y="2148840"/>
            <a:ext cx="2743200" cy="457200"/>
          </a:xfrm>
          <a:prstGeom prst="rect">
            <a:avLst/>
          </a:prstGeom>
          <a:solidFill>
            <a:srgbClr val="181B36"/>
          </a:solidFill>
          <a:ln w="1270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1" name="Text 8"/>
          <p:cNvSpPr/>
          <p:nvPr/>
        </p:nvSpPr>
        <p:spPr>
          <a:xfrm>
            <a:off x="3685032" y="2276856"/>
            <a:ext cx="2596896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</a:rPr>
              <a:t>How it could escalate</a:t>
            </a:r>
            <a:endParaRPr lang="en-US" sz="1400" dirty="0"/>
          </a:p>
        </p:txBody>
      </p:sp>
      <p:sp>
        <p:nvSpPr>
          <p:cNvPr id="12" name="Shape 9"/>
          <p:cNvSpPr/>
          <p:nvPr/>
        </p:nvSpPr>
        <p:spPr>
          <a:xfrm>
            <a:off x="6355080" y="2148840"/>
            <a:ext cx="2011680" cy="457200"/>
          </a:xfrm>
          <a:prstGeom prst="rect">
            <a:avLst/>
          </a:prstGeom>
          <a:solidFill>
            <a:srgbClr val="181B36"/>
          </a:solidFill>
          <a:ln w="1270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3" name="Text 10"/>
          <p:cNvSpPr/>
          <p:nvPr/>
        </p:nvSpPr>
        <p:spPr>
          <a:xfrm>
            <a:off x="6428232" y="2276856"/>
            <a:ext cx="1865376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</a:rPr>
              <a:t>Immediate action</a:t>
            </a:r>
            <a:endParaRPr lang="en-US" sz="1400" dirty="0"/>
          </a:p>
        </p:txBody>
      </p:sp>
      <p:sp>
        <p:nvSpPr>
          <p:cNvPr id="14" name="Shape 11"/>
          <p:cNvSpPr/>
          <p:nvPr/>
        </p:nvSpPr>
        <p:spPr>
          <a:xfrm>
            <a:off x="8366760" y="2148840"/>
            <a:ext cx="1417320" cy="457200"/>
          </a:xfrm>
          <a:prstGeom prst="rect">
            <a:avLst/>
          </a:prstGeom>
          <a:solidFill>
            <a:srgbClr val="181B36"/>
          </a:solidFill>
          <a:ln w="1270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5" name="Text 12"/>
          <p:cNvSpPr/>
          <p:nvPr/>
        </p:nvSpPr>
        <p:spPr>
          <a:xfrm>
            <a:off x="8439912" y="2276856"/>
            <a:ext cx="1271016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</a:rPr>
              <a:t>Owner</a:t>
            </a:r>
            <a:endParaRPr lang="en-US" sz="1400" dirty="0"/>
          </a:p>
        </p:txBody>
      </p:sp>
      <p:sp>
        <p:nvSpPr>
          <p:cNvPr id="16" name="Shape 13"/>
          <p:cNvSpPr/>
          <p:nvPr/>
        </p:nvSpPr>
        <p:spPr>
          <a:xfrm>
            <a:off x="9784080" y="2148840"/>
            <a:ext cx="1325880" cy="457200"/>
          </a:xfrm>
          <a:prstGeom prst="rect">
            <a:avLst/>
          </a:prstGeom>
          <a:solidFill>
            <a:srgbClr val="181B36"/>
          </a:solidFill>
          <a:ln w="1270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7" name="Text 14"/>
          <p:cNvSpPr/>
          <p:nvPr/>
        </p:nvSpPr>
        <p:spPr>
          <a:xfrm>
            <a:off x="9857232" y="2276856"/>
            <a:ext cx="1179576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</a:rPr>
              <a:t>Review by</a:t>
            </a:r>
            <a:endParaRPr lang="en-US" sz="1400" dirty="0"/>
          </a:p>
        </p:txBody>
      </p:sp>
      <p:sp>
        <p:nvSpPr>
          <p:cNvPr id="18" name="Shape 15"/>
          <p:cNvSpPr/>
          <p:nvPr/>
        </p:nvSpPr>
        <p:spPr>
          <a:xfrm>
            <a:off x="868680" y="2606040"/>
            <a:ext cx="2743200" cy="713232"/>
          </a:xfrm>
          <a:prstGeom prst="rect">
            <a:avLst/>
          </a:prstGeom>
          <a:solidFill>
            <a:srgbClr val="F7F9FA"/>
          </a:solidFill>
          <a:ln w="12700">
            <a:solidFill>
              <a:srgbClr val="C9D5D9"/>
            </a:solidFill>
            <a:prstDash val="solid"/>
          </a:ln>
        </p:spPr>
        <p:txBody>
          <a:bodyPr/>
          <a:lstStyle/>
          <a:p>
            <a:endParaRPr lang="en-GB" dirty="0"/>
          </a:p>
        </p:txBody>
      </p:sp>
      <p:sp>
        <p:nvSpPr>
          <p:cNvPr id="19" name="Shape 16"/>
          <p:cNvSpPr/>
          <p:nvPr/>
        </p:nvSpPr>
        <p:spPr>
          <a:xfrm>
            <a:off x="3611880" y="2606040"/>
            <a:ext cx="2743200" cy="713232"/>
          </a:xfrm>
          <a:prstGeom prst="rect">
            <a:avLst/>
          </a:prstGeom>
          <a:solidFill>
            <a:srgbClr val="F7F9FA"/>
          </a:solidFill>
          <a:ln w="12700">
            <a:solidFill>
              <a:srgbClr val="C9D5D9"/>
            </a:solidFill>
            <a:prstDash val="solid"/>
          </a:ln>
        </p:spPr>
        <p:txBody>
          <a:bodyPr/>
          <a:lstStyle/>
          <a:p>
            <a:endParaRPr lang="en-GB" dirty="0"/>
          </a:p>
        </p:txBody>
      </p:sp>
      <p:sp>
        <p:nvSpPr>
          <p:cNvPr id="20" name="Shape 17"/>
          <p:cNvSpPr/>
          <p:nvPr/>
        </p:nvSpPr>
        <p:spPr>
          <a:xfrm>
            <a:off x="6355080" y="2606040"/>
            <a:ext cx="2011680" cy="713232"/>
          </a:xfrm>
          <a:prstGeom prst="rect">
            <a:avLst/>
          </a:prstGeom>
          <a:solidFill>
            <a:srgbClr val="F7F9FA"/>
          </a:solidFill>
          <a:ln w="12700">
            <a:solidFill>
              <a:srgbClr val="C9D5D9"/>
            </a:solidFill>
            <a:prstDash val="solid"/>
          </a:ln>
        </p:spPr>
        <p:txBody>
          <a:bodyPr/>
          <a:lstStyle/>
          <a:p>
            <a:endParaRPr lang="en-GB" dirty="0"/>
          </a:p>
        </p:txBody>
      </p:sp>
      <p:sp>
        <p:nvSpPr>
          <p:cNvPr id="21" name="Shape 18"/>
          <p:cNvSpPr/>
          <p:nvPr/>
        </p:nvSpPr>
        <p:spPr>
          <a:xfrm>
            <a:off x="8366760" y="2606040"/>
            <a:ext cx="1417320" cy="713232"/>
          </a:xfrm>
          <a:prstGeom prst="rect">
            <a:avLst/>
          </a:prstGeom>
          <a:solidFill>
            <a:srgbClr val="F7F9FA"/>
          </a:solidFill>
          <a:ln w="12700">
            <a:solidFill>
              <a:srgbClr val="C9D5D9"/>
            </a:solidFill>
            <a:prstDash val="solid"/>
          </a:ln>
        </p:spPr>
        <p:txBody>
          <a:bodyPr/>
          <a:lstStyle/>
          <a:p>
            <a:endParaRPr lang="en-GB" dirty="0"/>
          </a:p>
        </p:txBody>
      </p:sp>
      <p:sp>
        <p:nvSpPr>
          <p:cNvPr id="22" name="Shape 19"/>
          <p:cNvSpPr/>
          <p:nvPr/>
        </p:nvSpPr>
        <p:spPr>
          <a:xfrm>
            <a:off x="9784080" y="2606040"/>
            <a:ext cx="1325880" cy="713232"/>
          </a:xfrm>
          <a:prstGeom prst="rect">
            <a:avLst/>
          </a:prstGeom>
          <a:solidFill>
            <a:srgbClr val="F7F9FA"/>
          </a:solidFill>
          <a:ln w="12700">
            <a:solidFill>
              <a:srgbClr val="C9D5D9"/>
            </a:solidFill>
            <a:prstDash val="solid"/>
          </a:ln>
        </p:spPr>
        <p:txBody>
          <a:bodyPr/>
          <a:lstStyle/>
          <a:p>
            <a:endParaRPr lang="en-GB" dirty="0"/>
          </a:p>
        </p:txBody>
      </p:sp>
      <p:sp>
        <p:nvSpPr>
          <p:cNvPr id="23" name="Shape 20"/>
          <p:cNvSpPr/>
          <p:nvPr/>
        </p:nvSpPr>
        <p:spPr>
          <a:xfrm>
            <a:off x="868680" y="3319272"/>
            <a:ext cx="2743200" cy="713232"/>
          </a:xfrm>
          <a:prstGeom prst="rect">
            <a:avLst/>
          </a:prstGeom>
          <a:solidFill>
            <a:srgbClr val="FFFFFF"/>
          </a:solidFill>
          <a:ln w="12700">
            <a:solidFill>
              <a:srgbClr val="C9D5D9"/>
            </a:solidFill>
            <a:prstDash val="solid"/>
          </a:ln>
        </p:spPr>
        <p:txBody>
          <a:bodyPr/>
          <a:lstStyle/>
          <a:p>
            <a:endParaRPr lang="en-GB" dirty="0"/>
          </a:p>
        </p:txBody>
      </p:sp>
      <p:sp>
        <p:nvSpPr>
          <p:cNvPr id="24" name="Shape 21"/>
          <p:cNvSpPr/>
          <p:nvPr/>
        </p:nvSpPr>
        <p:spPr>
          <a:xfrm>
            <a:off x="3611880" y="3319272"/>
            <a:ext cx="2743200" cy="713232"/>
          </a:xfrm>
          <a:prstGeom prst="rect">
            <a:avLst/>
          </a:prstGeom>
          <a:solidFill>
            <a:srgbClr val="FFFFFF"/>
          </a:solidFill>
          <a:ln w="12700">
            <a:solidFill>
              <a:srgbClr val="C9D5D9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5" name="Shape 22"/>
          <p:cNvSpPr/>
          <p:nvPr/>
        </p:nvSpPr>
        <p:spPr>
          <a:xfrm>
            <a:off x="6355080" y="3319272"/>
            <a:ext cx="2011680" cy="713232"/>
          </a:xfrm>
          <a:prstGeom prst="rect">
            <a:avLst/>
          </a:prstGeom>
          <a:solidFill>
            <a:srgbClr val="FFFFFF"/>
          </a:solidFill>
          <a:ln w="12700">
            <a:solidFill>
              <a:srgbClr val="C9D5D9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6" name="Shape 23"/>
          <p:cNvSpPr/>
          <p:nvPr/>
        </p:nvSpPr>
        <p:spPr>
          <a:xfrm>
            <a:off x="8366760" y="3319272"/>
            <a:ext cx="1417320" cy="713232"/>
          </a:xfrm>
          <a:prstGeom prst="rect">
            <a:avLst/>
          </a:prstGeom>
          <a:solidFill>
            <a:srgbClr val="FFFFFF"/>
          </a:solidFill>
          <a:ln w="12700">
            <a:solidFill>
              <a:srgbClr val="C9D5D9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7" name="Shape 24"/>
          <p:cNvSpPr/>
          <p:nvPr/>
        </p:nvSpPr>
        <p:spPr>
          <a:xfrm>
            <a:off x="9784080" y="3319272"/>
            <a:ext cx="1325880" cy="713232"/>
          </a:xfrm>
          <a:prstGeom prst="rect">
            <a:avLst/>
          </a:prstGeom>
          <a:solidFill>
            <a:srgbClr val="FFFFFF"/>
          </a:solidFill>
          <a:ln w="12700">
            <a:solidFill>
              <a:srgbClr val="C9D5D9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8" name="Shape 25"/>
          <p:cNvSpPr/>
          <p:nvPr/>
        </p:nvSpPr>
        <p:spPr>
          <a:xfrm>
            <a:off x="868680" y="4032504"/>
            <a:ext cx="2743200" cy="713232"/>
          </a:xfrm>
          <a:prstGeom prst="rect">
            <a:avLst/>
          </a:prstGeom>
          <a:solidFill>
            <a:srgbClr val="F7F9FA"/>
          </a:solidFill>
          <a:ln w="12700">
            <a:solidFill>
              <a:srgbClr val="C9D5D9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9" name="Shape 26"/>
          <p:cNvSpPr/>
          <p:nvPr/>
        </p:nvSpPr>
        <p:spPr>
          <a:xfrm>
            <a:off x="3611880" y="4032504"/>
            <a:ext cx="2743200" cy="713232"/>
          </a:xfrm>
          <a:prstGeom prst="rect">
            <a:avLst/>
          </a:prstGeom>
          <a:solidFill>
            <a:srgbClr val="F7F9FA"/>
          </a:solidFill>
          <a:ln w="12700">
            <a:solidFill>
              <a:srgbClr val="C9D5D9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30" name="Shape 27"/>
          <p:cNvSpPr/>
          <p:nvPr/>
        </p:nvSpPr>
        <p:spPr>
          <a:xfrm>
            <a:off x="6355080" y="4032504"/>
            <a:ext cx="2011680" cy="713232"/>
          </a:xfrm>
          <a:prstGeom prst="rect">
            <a:avLst/>
          </a:prstGeom>
          <a:solidFill>
            <a:srgbClr val="F7F9FA"/>
          </a:solidFill>
          <a:ln w="12700">
            <a:solidFill>
              <a:srgbClr val="C9D5D9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31" name="Shape 28"/>
          <p:cNvSpPr/>
          <p:nvPr/>
        </p:nvSpPr>
        <p:spPr>
          <a:xfrm>
            <a:off x="8366760" y="4032504"/>
            <a:ext cx="1417320" cy="713232"/>
          </a:xfrm>
          <a:prstGeom prst="rect">
            <a:avLst/>
          </a:prstGeom>
          <a:solidFill>
            <a:srgbClr val="F7F9FA"/>
          </a:solidFill>
          <a:ln w="12700">
            <a:solidFill>
              <a:srgbClr val="C9D5D9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32" name="Shape 29"/>
          <p:cNvSpPr/>
          <p:nvPr/>
        </p:nvSpPr>
        <p:spPr>
          <a:xfrm>
            <a:off x="9784080" y="4032504"/>
            <a:ext cx="1325880" cy="713232"/>
          </a:xfrm>
          <a:prstGeom prst="rect">
            <a:avLst/>
          </a:prstGeom>
          <a:solidFill>
            <a:srgbClr val="F7F9FA"/>
          </a:solidFill>
          <a:ln w="12700">
            <a:solidFill>
              <a:srgbClr val="C9D5D9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33" name="Shape 30"/>
          <p:cNvSpPr/>
          <p:nvPr/>
        </p:nvSpPr>
        <p:spPr>
          <a:xfrm>
            <a:off x="868680" y="4745736"/>
            <a:ext cx="2743200" cy="713232"/>
          </a:xfrm>
          <a:prstGeom prst="rect">
            <a:avLst/>
          </a:prstGeom>
          <a:solidFill>
            <a:srgbClr val="FFFFFF"/>
          </a:solidFill>
          <a:ln w="12700">
            <a:solidFill>
              <a:srgbClr val="C9D5D9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34" name="Shape 31"/>
          <p:cNvSpPr/>
          <p:nvPr/>
        </p:nvSpPr>
        <p:spPr>
          <a:xfrm>
            <a:off x="3611880" y="4745736"/>
            <a:ext cx="2743200" cy="713232"/>
          </a:xfrm>
          <a:prstGeom prst="rect">
            <a:avLst/>
          </a:prstGeom>
          <a:solidFill>
            <a:srgbClr val="FFFFFF"/>
          </a:solidFill>
          <a:ln w="12700">
            <a:solidFill>
              <a:srgbClr val="C9D5D9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35" name="Shape 32"/>
          <p:cNvSpPr/>
          <p:nvPr/>
        </p:nvSpPr>
        <p:spPr>
          <a:xfrm>
            <a:off x="6355080" y="4745736"/>
            <a:ext cx="2011680" cy="713232"/>
          </a:xfrm>
          <a:prstGeom prst="rect">
            <a:avLst/>
          </a:prstGeom>
          <a:solidFill>
            <a:srgbClr val="FFFFFF"/>
          </a:solidFill>
          <a:ln w="12700">
            <a:solidFill>
              <a:srgbClr val="C9D5D9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36" name="Shape 33"/>
          <p:cNvSpPr/>
          <p:nvPr/>
        </p:nvSpPr>
        <p:spPr>
          <a:xfrm>
            <a:off x="8366760" y="4745736"/>
            <a:ext cx="1417320" cy="713232"/>
          </a:xfrm>
          <a:prstGeom prst="rect">
            <a:avLst/>
          </a:prstGeom>
          <a:solidFill>
            <a:srgbClr val="FFFFFF"/>
          </a:solidFill>
          <a:ln w="12700">
            <a:solidFill>
              <a:srgbClr val="C9D5D9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37" name="Shape 34"/>
          <p:cNvSpPr/>
          <p:nvPr/>
        </p:nvSpPr>
        <p:spPr>
          <a:xfrm>
            <a:off x="9784080" y="4745736"/>
            <a:ext cx="1325880" cy="713232"/>
          </a:xfrm>
          <a:prstGeom prst="rect">
            <a:avLst/>
          </a:prstGeom>
          <a:solidFill>
            <a:srgbClr val="FFFFFF"/>
          </a:solidFill>
          <a:ln w="12700">
            <a:solidFill>
              <a:srgbClr val="C9D5D9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39" name="Shape 36"/>
          <p:cNvSpPr/>
          <p:nvPr/>
        </p:nvSpPr>
        <p:spPr>
          <a:xfrm>
            <a:off x="868680" y="5742432"/>
            <a:ext cx="3154680" cy="493776"/>
          </a:xfrm>
          <a:prstGeom prst="roundRect">
            <a:avLst/>
          </a:prstGeom>
          <a:solidFill>
            <a:srgbClr val="F4F7F8"/>
          </a:solidFill>
          <a:ln w="12700">
            <a:solidFill>
              <a:srgbClr val="C9D5D9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40" name="Shape 37"/>
          <p:cNvSpPr/>
          <p:nvPr/>
        </p:nvSpPr>
        <p:spPr>
          <a:xfrm>
            <a:off x="1033272" y="5897880"/>
            <a:ext cx="310896" cy="310896"/>
          </a:xfrm>
          <a:prstGeom prst="ellipse">
            <a:avLst/>
          </a:prstGeom>
          <a:solidFill>
            <a:srgbClr val="181B36"/>
          </a:solidFill>
          <a:ln w="12700">
            <a:solidFill>
              <a:srgbClr val="181B36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41" name="Text 38"/>
          <p:cNvSpPr/>
          <p:nvPr/>
        </p:nvSpPr>
        <p:spPr>
          <a:xfrm>
            <a:off x="1115568" y="5995064"/>
            <a:ext cx="146304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</a:rPr>
              <a:t>1</a:t>
            </a:r>
            <a:endParaRPr lang="en-US" sz="1100" dirty="0"/>
          </a:p>
        </p:txBody>
      </p:sp>
      <p:sp>
        <p:nvSpPr>
          <p:cNvPr id="42" name="Text 39"/>
          <p:cNvSpPr/>
          <p:nvPr/>
        </p:nvSpPr>
        <p:spPr>
          <a:xfrm>
            <a:off x="1435608" y="5852160"/>
            <a:ext cx="2441448" cy="310896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181B36"/>
                </a:solidFill>
              </a:rPr>
              <a:t>What do we need to act on now?</a:t>
            </a:r>
            <a:endParaRPr lang="en-US" sz="1600" dirty="0"/>
          </a:p>
        </p:txBody>
      </p:sp>
      <p:sp>
        <p:nvSpPr>
          <p:cNvPr id="43" name="Shape 40"/>
          <p:cNvSpPr/>
          <p:nvPr/>
        </p:nvSpPr>
        <p:spPr>
          <a:xfrm>
            <a:off x="4297680" y="5742432"/>
            <a:ext cx="3154680" cy="493776"/>
          </a:xfrm>
          <a:prstGeom prst="roundRect">
            <a:avLst/>
          </a:prstGeom>
          <a:solidFill>
            <a:srgbClr val="F4F7F8"/>
          </a:solidFill>
          <a:ln w="12700">
            <a:solidFill>
              <a:srgbClr val="C9D5D9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44" name="Shape 41"/>
          <p:cNvSpPr/>
          <p:nvPr/>
        </p:nvSpPr>
        <p:spPr>
          <a:xfrm>
            <a:off x="4462272" y="5897880"/>
            <a:ext cx="310896" cy="310896"/>
          </a:xfrm>
          <a:prstGeom prst="ellipse">
            <a:avLst/>
          </a:prstGeom>
          <a:solidFill>
            <a:srgbClr val="181B36"/>
          </a:solidFill>
          <a:ln w="12700">
            <a:solidFill>
              <a:srgbClr val="181B36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45" name="Text 42"/>
          <p:cNvSpPr/>
          <p:nvPr/>
        </p:nvSpPr>
        <p:spPr>
          <a:xfrm>
            <a:off x="4544568" y="6006787"/>
            <a:ext cx="146304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</a:rPr>
              <a:t>2</a:t>
            </a:r>
            <a:endParaRPr lang="en-US" sz="1100" dirty="0"/>
          </a:p>
        </p:txBody>
      </p:sp>
      <p:sp>
        <p:nvSpPr>
          <p:cNvPr id="46" name="Text 43"/>
          <p:cNvSpPr/>
          <p:nvPr/>
        </p:nvSpPr>
        <p:spPr>
          <a:xfrm>
            <a:off x="4864608" y="5852160"/>
            <a:ext cx="2441448" cy="310896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181B36"/>
                </a:solidFill>
              </a:rPr>
              <a:t>What should we keep watching?</a:t>
            </a:r>
            <a:endParaRPr lang="en-US" sz="1600" dirty="0"/>
          </a:p>
        </p:txBody>
      </p:sp>
      <p:sp>
        <p:nvSpPr>
          <p:cNvPr id="47" name="Shape 44"/>
          <p:cNvSpPr/>
          <p:nvPr/>
        </p:nvSpPr>
        <p:spPr>
          <a:xfrm>
            <a:off x="7726680" y="5759899"/>
            <a:ext cx="2834640" cy="493776"/>
          </a:xfrm>
          <a:prstGeom prst="roundRect">
            <a:avLst/>
          </a:prstGeom>
          <a:solidFill>
            <a:srgbClr val="F4F7F8"/>
          </a:solidFill>
          <a:ln w="12700">
            <a:solidFill>
              <a:srgbClr val="C9D5D9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48" name="Shape 45"/>
          <p:cNvSpPr/>
          <p:nvPr/>
        </p:nvSpPr>
        <p:spPr>
          <a:xfrm>
            <a:off x="7891272" y="5897880"/>
            <a:ext cx="310896" cy="310896"/>
          </a:xfrm>
          <a:prstGeom prst="ellipse">
            <a:avLst/>
          </a:prstGeom>
          <a:solidFill>
            <a:srgbClr val="181B36"/>
          </a:solidFill>
          <a:ln w="12700">
            <a:solidFill>
              <a:srgbClr val="181B36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49" name="Text 46"/>
          <p:cNvSpPr/>
          <p:nvPr/>
        </p:nvSpPr>
        <p:spPr>
          <a:xfrm>
            <a:off x="7973568" y="6006787"/>
            <a:ext cx="146304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</a:rPr>
              <a:t>3</a:t>
            </a:r>
            <a:endParaRPr lang="en-US" sz="1100" dirty="0"/>
          </a:p>
        </p:txBody>
      </p:sp>
      <p:sp>
        <p:nvSpPr>
          <p:cNvPr id="50" name="Text 47"/>
          <p:cNvSpPr/>
          <p:nvPr/>
        </p:nvSpPr>
        <p:spPr>
          <a:xfrm>
            <a:off x="8293608" y="5852160"/>
            <a:ext cx="2121408" cy="310896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181B36"/>
                </a:solidFill>
              </a:rPr>
              <a:t>When will we revisit this?</a:t>
            </a:r>
            <a:endParaRPr lang="en-US" sz="1600" dirty="0"/>
          </a:p>
        </p:txBody>
      </p:sp>
      <p:sp>
        <p:nvSpPr>
          <p:cNvPr id="51" name="Text 48"/>
          <p:cNvSpPr/>
          <p:nvPr/>
        </p:nvSpPr>
        <p:spPr>
          <a:xfrm>
            <a:off x="11475720" y="6455664"/>
            <a:ext cx="3657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FFFFFF"/>
                </a:solidFill>
              </a:rPr>
              <a:t>07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36645D-053B-445C-78F2-6CE0946DCF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BB7B67F-7C03-7772-096E-F53F65CEFC61}"/>
              </a:ext>
            </a:extLst>
          </p:cNvPr>
          <p:cNvSpPr txBox="1"/>
          <p:nvPr/>
        </p:nvSpPr>
        <p:spPr>
          <a:xfrm>
            <a:off x="248860" y="2102077"/>
            <a:ext cx="4103007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-300" normalizeH="0" baseline="0" noProof="0" dirty="0">
                <a:ln>
                  <a:noFill/>
                </a:ln>
                <a:solidFill>
                  <a:srgbClr val="181B36"/>
                </a:solidFill>
                <a:effectLst/>
                <a:uLnTx/>
                <a:uFillTx/>
                <a:latin typeface="Rounded Mplus 1c Black" panose="020B0502020203020207" pitchFamily="34" charset="-128"/>
                <a:ea typeface="+mn-ea"/>
                <a:cs typeface="+mn-cs"/>
              </a:rPr>
              <a:t>The HR Function and Risk Management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-300" normalizeH="0" baseline="0" noProof="0" dirty="0">
                <a:ln>
                  <a:noFill/>
                </a:ln>
                <a:solidFill>
                  <a:srgbClr val="D9A901"/>
                </a:solidFill>
                <a:effectLst/>
                <a:uLnTx/>
                <a:uFillTx/>
                <a:latin typeface="Rounded Mplus 1c Black" panose="020B0502020203020207" pitchFamily="34" charset="-128"/>
                <a:ea typeface="+mn-ea"/>
                <a:cs typeface="+mn-cs"/>
              </a:rPr>
              <a:t>Scan the QR code to access report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94D7E2-E62B-D7BF-6010-051BA16575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1067" y="1436621"/>
            <a:ext cx="3984758" cy="3984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948077"/>
      </p:ext>
    </p:extLst>
  </p:cSld>
  <p:clrMapOvr>
    <a:masterClrMapping/>
  </p:clrMapOvr>
</p:sld>
</file>

<file path=ppt/theme/theme1.xml><?xml version="1.0" encoding="utf-8"?>
<a:theme xmlns:a="http://schemas.openxmlformats.org/drawingml/2006/main" name="2_CRF Theme">
  <a:themeElements>
    <a:clrScheme name="CRF">
      <a:dk1>
        <a:srgbClr val="424242"/>
      </a:dk1>
      <a:lt1>
        <a:srgbClr val="FFFFFF"/>
      </a:lt1>
      <a:dk2>
        <a:srgbClr val="FEFFFF"/>
      </a:dk2>
      <a:lt2>
        <a:srgbClr val="E8E8E8"/>
      </a:lt2>
      <a:accent1>
        <a:srgbClr val="181B36"/>
      </a:accent1>
      <a:accent2>
        <a:srgbClr val="1D70B8"/>
      </a:accent2>
      <a:accent3>
        <a:srgbClr val="D8A901"/>
      </a:accent3>
      <a:accent4>
        <a:srgbClr val="181B36"/>
      </a:accent4>
      <a:accent5>
        <a:srgbClr val="1D70B8"/>
      </a:accent5>
      <a:accent6>
        <a:srgbClr val="D8A901"/>
      </a:accent6>
      <a:hlink>
        <a:srgbClr val="FEFFFF"/>
      </a:hlink>
      <a:folHlink>
        <a:srgbClr val="D8A901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9E8B8AFD-45A4-AD41-A865-8ACA65F4D532}" vid="{419CC342-8EF3-1A44-BBB3-8E8AE2BEFB0A}"/>
    </a:ext>
  </a:extLst>
</a:theme>
</file>

<file path=ppt/theme/theme10.xml><?xml version="1.0" encoding="utf-8"?>
<a:theme xmlns:a="http://schemas.openxmlformats.org/drawingml/2006/main" name="Events CRF Theme">
  <a:themeElements>
    <a:clrScheme name="CRF">
      <a:dk1>
        <a:srgbClr val="424242"/>
      </a:dk1>
      <a:lt1>
        <a:srgbClr val="FFFFFF"/>
      </a:lt1>
      <a:dk2>
        <a:srgbClr val="FEFFFF"/>
      </a:dk2>
      <a:lt2>
        <a:srgbClr val="E8E8E8"/>
      </a:lt2>
      <a:accent1>
        <a:srgbClr val="181B36"/>
      </a:accent1>
      <a:accent2>
        <a:srgbClr val="1D70B8"/>
      </a:accent2>
      <a:accent3>
        <a:srgbClr val="D8A901"/>
      </a:accent3>
      <a:accent4>
        <a:srgbClr val="181B36"/>
      </a:accent4>
      <a:accent5>
        <a:srgbClr val="1D70B8"/>
      </a:accent5>
      <a:accent6>
        <a:srgbClr val="D8A901"/>
      </a:accent6>
      <a:hlink>
        <a:srgbClr val="FEFFFF"/>
      </a:hlink>
      <a:folHlink>
        <a:srgbClr val="D8A901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9E8B8AFD-45A4-AD41-A865-8ACA65F4D532}" vid="{AC0E9496-713C-4A42-8411-D7A6E61BA7EC}"/>
    </a:ext>
  </a:extLst>
</a:theme>
</file>

<file path=ppt/theme/theme11.xml><?xml version="1.0" encoding="utf-8"?>
<a:theme xmlns:a="http://schemas.openxmlformats.org/drawingml/2006/main" name="AI Suite Theme">
  <a:themeElements>
    <a:clrScheme name="AI Suite">
      <a:dk1>
        <a:srgbClr val="424242"/>
      </a:dk1>
      <a:lt1>
        <a:srgbClr val="FFFFFF"/>
      </a:lt1>
      <a:dk2>
        <a:srgbClr val="FFFFFF"/>
      </a:dk2>
      <a:lt2>
        <a:srgbClr val="E8E8E8"/>
      </a:lt2>
      <a:accent1>
        <a:srgbClr val="0A152F"/>
      </a:accent1>
      <a:accent2>
        <a:srgbClr val="00E5FE"/>
      </a:accent2>
      <a:accent3>
        <a:srgbClr val="0176FE"/>
      </a:accent3>
      <a:accent4>
        <a:srgbClr val="0A152F"/>
      </a:accent4>
      <a:accent5>
        <a:srgbClr val="00E5FE"/>
      </a:accent5>
      <a:accent6>
        <a:srgbClr val="0176FE"/>
      </a:accent6>
      <a:hlink>
        <a:srgbClr val="00E5FE"/>
      </a:hlink>
      <a:folHlink>
        <a:srgbClr val="00E5FE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9E8B8AFD-45A4-AD41-A865-8ACA65F4D532}" vid="{79BCF4AA-5F4F-C548-A54D-2F1E67132003}"/>
    </a:ext>
  </a:extLst>
</a:theme>
</file>

<file path=ppt/theme/theme12.xml><?xml version="1.0" encoding="utf-8"?>
<a:theme xmlns:a="http://schemas.openxmlformats.org/drawingml/2006/main" name="BLANK">
  <a:themeElements>
    <a:clrScheme name="Custom 1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9E8B8AFD-45A4-AD41-A865-8ACA65F4D532}" vid="{63CED08B-25A7-4F41-9261-85E1B7381DF9}"/>
    </a:ext>
  </a:extLst>
</a:theme>
</file>

<file path=ppt/theme/theme13.xml><?xml version="1.0" encoding="utf-8"?>
<a:theme xmlns:a="http://schemas.openxmlformats.org/drawingml/2006/main" name="Open Theme">
  <a:themeElements>
    <a:clrScheme name="Open">
      <a:dk1>
        <a:srgbClr val="424242"/>
      </a:dk1>
      <a:lt1>
        <a:srgbClr val="FFFFFF"/>
      </a:lt1>
      <a:dk2>
        <a:srgbClr val="FFFFFF"/>
      </a:dk2>
      <a:lt2>
        <a:srgbClr val="E8E8E8"/>
      </a:lt2>
      <a:accent1>
        <a:srgbClr val="55852C"/>
      </a:accent1>
      <a:accent2>
        <a:srgbClr val="7CAF4F"/>
      </a:accent2>
      <a:accent3>
        <a:srgbClr val="A6D48A"/>
      </a:accent3>
      <a:accent4>
        <a:srgbClr val="55852C"/>
      </a:accent4>
      <a:accent5>
        <a:srgbClr val="7CAF4F"/>
      </a:accent5>
      <a:accent6>
        <a:srgbClr val="181B36"/>
      </a:accent6>
      <a:hlink>
        <a:srgbClr val="55852C"/>
      </a:hlink>
      <a:folHlink>
        <a:srgbClr val="A6D48A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9E8B8AFD-45A4-AD41-A865-8ACA65F4D532}" vid="{16381C3C-6AE1-584E-AFA0-7C60228E96E8}"/>
    </a:ext>
  </a:extLst>
</a:theme>
</file>

<file path=ppt/theme/theme14.xml><?xml version="1.0" encoding="utf-8"?>
<a:theme xmlns:a="http://schemas.openxmlformats.org/drawingml/2006/main" name="Work Psychology Theme">
  <a:themeElements>
    <a:clrScheme name="Work Psychology">
      <a:dk1>
        <a:srgbClr val="424242"/>
      </a:dk1>
      <a:lt1>
        <a:srgbClr val="FFFFFF"/>
      </a:lt1>
      <a:dk2>
        <a:srgbClr val="FFFFFF"/>
      </a:dk2>
      <a:lt2>
        <a:srgbClr val="E8E8E8"/>
      </a:lt2>
      <a:accent1>
        <a:srgbClr val="9A7822"/>
      </a:accent1>
      <a:accent2>
        <a:srgbClr val="D6AC3A"/>
      </a:accent2>
      <a:accent3>
        <a:srgbClr val="F1DC9F"/>
      </a:accent3>
      <a:accent4>
        <a:srgbClr val="9A7822"/>
      </a:accent4>
      <a:accent5>
        <a:srgbClr val="D6AC3A"/>
      </a:accent5>
      <a:accent6>
        <a:srgbClr val="181B36"/>
      </a:accent6>
      <a:hlink>
        <a:srgbClr val="9A7822"/>
      </a:hlink>
      <a:folHlink>
        <a:srgbClr val="F1DC9F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9E8B8AFD-45A4-AD41-A865-8ACA65F4D532}" vid="{56D215B5-76A2-D04B-A4A1-7AE403FA044F}"/>
    </a:ext>
  </a:extLst>
</a:theme>
</file>

<file path=ppt/theme/theme15.xml><?xml version="1.0" encoding="utf-8"?>
<a:theme xmlns:a="http://schemas.openxmlformats.org/drawingml/2006/main" name="On Demand Theme">
  <a:themeElements>
    <a:clrScheme name="ON DEMAND">
      <a:dk1>
        <a:srgbClr val="424242"/>
      </a:dk1>
      <a:lt1>
        <a:srgbClr val="FFFFFF"/>
      </a:lt1>
      <a:dk2>
        <a:srgbClr val="FFFFFF"/>
      </a:dk2>
      <a:lt2>
        <a:srgbClr val="E8E8E8"/>
      </a:lt2>
      <a:accent1>
        <a:srgbClr val="158E85"/>
      </a:accent1>
      <a:accent2>
        <a:srgbClr val="23D1C4"/>
      </a:accent2>
      <a:accent3>
        <a:srgbClr val="8DEAE2"/>
      </a:accent3>
      <a:accent4>
        <a:srgbClr val="181B36"/>
      </a:accent4>
      <a:accent5>
        <a:srgbClr val="23D1C4"/>
      </a:accent5>
      <a:accent6>
        <a:srgbClr val="8DEAE2"/>
      </a:accent6>
      <a:hlink>
        <a:srgbClr val="158E85"/>
      </a:hlink>
      <a:folHlink>
        <a:srgbClr val="8DEAE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9E8B8AFD-45A4-AD41-A865-8ACA65F4D532}" vid="{95A419D4-1E26-6A46-97DE-ECA75E853254}"/>
    </a:ext>
  </a:extLst>
</a:theme>
</file>

<file path=ppt/theme/theme16.xml><?xml version="1.0" encoding="utf-8"?>
<a:theme xmlns:a="http://schemas.openxmlformats.org/drawingml/2006/main" name="Communities Cover">
  <a:themeElements>
    <a:clrScheme name="Communities">
      <a:dk1>
        <a:srgbClr val="424242"/>
      </a:dk1>
      <a:lt1>
        <a:srgbClr val="FFFFFF"/>
      </a:lt1>
      <a:dk2>
        <a:srgbClr val="FEFFFF"/>
      </a:dk2>
      <a:lt2>
        <a:srgbClr val="E8E8E8"/>
      </a:lt2>
      <a:accent1>
        <a:srgbClr val="F3C997"/>
      </a:accent1>
      <a:accent2>
        <a:srgbClr val="D88932"/>
      </a:accent2>
      <a:accent3>
        <a:srgbClr val="9A5D1F"/>
      </a:accent3>
      <a:accent4>
        <a:srgbClr val="D88932"/>
      </a:accent4>
      <a:accent5>
        <a:srgbClr val="181B36"/>
      </a:accent5>
      <a:accent6>
        <a:srgbClr val="F3C997"/>
      </a:accent6>
      <a:hlink>
        <a:srgbClr val="D88932"/>
      </a:hlink>
      <a:folHlink>
        <a:srgbClr val="F3C99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9E8B8AFD-45A4-AD41-A865-8ACA65F4D532}" vid="{A813B077-AD33-FC4D-9C98-492AE0C58D12}"/>
    </a:ext>
  </a:extLst>
</a:theme>
</file>

<file path=ppt/theme/theme17.xml><?xml version="1.0" encoding="utf-8"?>
<a:theme xmlns:a="http://schemas.openxmlformats.org/drawingml/2006/main" name="ER Cover">
  <a:themeElements>
    <a:clrScheme name="ERIR">
      <a:dk1>
        <a:srgbClr val="212121"/>
      </a:dk1>
      <a:lt1>
        <a:srgbClr val="FFFFFF"/>
      </a:lt1>
      <a:dk2>
        <a:srgbClr val="FEFFFF"/>
      </a:dk2>
      <a:lt2>
        <a:srgbClr val="E8E8E8"/>
      </a:lt2>
      <a:accent1>
        <a:srgbClr val="1B435F"/>
      </a:accent1>
      <a:accent2>
        <a:srgbClr val="2E6EA3"/>
      </a:accent2>
      <a:accent3>
        <a:srgbClr val="A8C8E1"/>
      </a:accent3>
      <a:accent4>
        <a:srgbClr val="1B435F"/>
      </a:accent4>
      <a:accent5>
        <a:srgbClr val="2E6EA3"/>
      </a:accent5>
      <a:accent6>
        <a:srgbClr val="181B36"/>
      </a:accent6>
      <a:hlink>
        <a:srgbClr val="2E6EA3"/>
      </a:hlink>
      <a:folHlink>
        <a:srgbClr val="A8C8E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9E8B8AFD-45A4-AD41-A865-8ACA65F4D532}" vid="{C9BC7415-7E3F-E343-B1A4-274C054F69D8}"/>
    </a:ext>
  </a:extLst>
</a:theme>
</file>

<file path=ppt/theme/theme18.xml><?xml version="1.0" encoding="utf-8"?>
<a:theme xmlns:a="http://schemas.openxmlformats.org/drawingml/2006/main" name="CRF Cover">
  <a:themeElements>
    <a:clrScheme name="CRF">
      <a:dk1>
        <a:srgbClr val="424242"/>
      </a:dk1>
      <a:lt1>
        <a:srgbClr val="FFFFFF"/>
      </a:lt1>
      <a:dk2>
        <a:srgbClr val="FEFFFF"/>
      </a:dk2>
      <a:lt2>
        <a:srgbClr val="E8E8E8"/>
      </a:lt2>
      <a:accent1>
        <a:srgbClr val="181B36"/>
      </a:accent1>
      <a:accent2>
        <a:srgbClr val="1D70B8"/>
      </a:accent2>
      <a:accent3>
        <a:srgbClr val="D8A901"/>
      </a:accent3>
      <a:accent4>
        <a:srgbClr val="181B36"/>
      </a:accent4>
      <a:accent5>
        <a:srgbClr val="1D70B8"/>
      </a:accent5>
      <a:accent6>
        <a:srgbClr val="D8A901"/>
      </a:accent6>
      <a:hlink>
        <a:srgbClr val="FEFFFF"/>
      </a:hlink>
      <a:folHlink>
        <a:srgbClr val="D8A90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9E8B8AFD-45A4-AD41-A865-8ACA65F4D532}" vid="{83CE9024-F344-5142-A098-DC1A0344EB19}"/>
    </a:ext>
  </a:extLst>
</a:theme>
</file>

<file path=ppt/theme/theme19.xml><?xml version="1.0" encoding="utf-8"?>
<a:theme xmlns:a="http://schemas.openxmlformats.org/drawingml/2006/main" name="1_CRF Cover NEW">
  <a:themeElements>
    <a:clrScheme name="CRF">
      <a:dk1>
        <a:srgbClr val="424242"/>
      </a:dk1>
      <a:lt1>
        <a:srgbClr val="FFFFFF"/>
      </a:lt1>
      <a:dk2>
        <a:srgbClr val="FEFFFF"/>
      </a:dk2>
      <a:lt2>
        <a:srgbClr val="E8E8E8"/>
      </a:lt2>
      <a:accent1>
        <a:srgbClr val="181B36"/>
      </a:accent1>
      <a:accent2>
        <a:srgbClr val="1D70B8"/>
      </a:accent2>
      <a:accent3>
        <a:srgbClr val="D8A901"/>
      </a:accent3>
      <a:accent4>
        <a:srgbClr val="181B36"/>
      </a:accent4>
      <a:accent5>
        <a:srgbClr val="1D70B8"/>
      </a:accent5>
      <a:accent6>
        <a:srgbClr val="D8A901"/>
      </a:accent6>
      <a:hlink>
        <a:srgbClr val="FEFFFF"/>
      </a:hlink>
      <a:folHlink>
        <a:srgbClr val="D8A90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9E8B8AFD-45A4-AD41-A865-8ACA65F4D532}" vid="{C11982E0-B4CE-4346-A6F7-AF78F8D19996}"/>
    </a:ext>
  </a:extLst>
</a:theme>
</file>

<file path=ppt/theme/theme2.xml><?xml version="1.0" encoding="utf-8"?>
<a:theme xmlns:a="http://schemas.openxmlformats.org/drawingml/2006/main" name="DIVIDER">
  <a:themeElements>
    <a:clrScheme name="CRF">
      <a:dk1>
        <a:srgbClr val="424242"/>
      </a:dk1>
      <a:lt1>
        <a:srgbClr val="FFFFFF"/>
      </a:lt1>
      <a:dk2>
        <a:srgbClr val="FEFFFF"/>
      </a:dk2>
      <a:lt2>
        <a:srgbClr val="E8E8E8"/>
      </a:lt2>
      <a:accent1>
        <a:srgbClr val="181B36"/>
      </a:accent1>
      <a:accent2>
        <a:srgbClr val="1D70B8"/>
      </a:accent2>
      <a:accent3>
        <a:srgbClr val="D8A901"/>
      </a:accent3>
      <a:accent4>
        <a:srgbClr val="181B36"/>
      </a:accent4>
      <a:accent5>
        <a:srgbClr val="1D70B8"/>
      </a:accent5>
      <a:accent6>
        <a:srgbClr val="D8A901"/>
      </a:accent6>
      <a:hlink>
        <a:srgbClr val="FEFFFF"/>
      </a:hlink>
      <a:folHlink>
        <a:srgbClr val="D8A901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9E8B8AFD-45A4-AD41-A865-8ACA65F4D532}" vid="{B2EE8693-BCB9-4946-9CA6-EA6ACBECE716}"/>
    </a:ext>
  </a:extLst>
</a:theme>
</file>

<file path=ppt/theme/theme20.xml><?xml version="1.0" encoding="utf-8"?>
<a:theme xmlns:a="http://schemas.openxmlformats.org/drawingml/2006/main" name="CRF WORK PSYCHOLOGY NEW">
  <a:themeElements>
    <a:clrScheme name="Work Psychology">
      <a:dk1>
        <a:srgbClr val="424242"/>
      </a:dk1>
      <a:lt1>
        <a:srgbClr val="FFFFFF"/>
      </a:lt1>
      <a:dk2>
        <a:srgbClr val="FFFFFF"/>
      </a:dk2>
      <a:lt2>
        <a:srgbClr val="E8E8E8"/>
      </a:lt2>
      <a:accent1>
        <a:srgbClr val="9A7822"/>
      </a:accent1>
      <a:accent2>
        <a:srgbClr val="D6AC3A"/>
      </a:accent2>
      <a:accent3>
        <a:srgbClr val="F1DC9F"/>
      </a:accent3>
      <a:accent4>
        <a:srgbClr val="9A7822"/>
      </a:accent4>
      <a:accent5>
        <a:srgbClr val="D6AC3A"/>
      </a:accent5>
      <a:accent6>
        <a:srgbClr val="181B36"/>
      </a:accent6>
      <a:hlink>
        <a:srgbClr val="9A7822"/>
      </a:hlink>
      <a:folHlink>
        <a:srgbClr val="F1DC9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9E8B8AFD-45A4-AD41-A865-8ACA65F4D532}" vid="{D9E1362B-4654-154B-80E7-CE41C99951D6}"/>
    </a:ext>
  </a:extLst>
</a:theme>
</file>

<file path=ppt/theme/theme21.xml><?xml version="1.0" encoding="utf-8"?>
<a:theme xmlns:a="http://schemas.openxmlformats.org/drawingml/2006/main" name="CRF OPEN NEW">
  <a:themeElements>
    <a:clrScheme name="Open">
      <a:dk1>
        <a:srgbClr val="424242"/>
      </a:dk1>
      <a:lt1>
        <a:srgbClr val="FFFFFF"/>
      </a:lt1>
      <a:dk2>
        <a:srgbClr val="FFFFFF"/>
      </a:dk2>
      <a:lt2>
        <a:srgbClr val="E8E8E8"/>
      </a:lt2>
      <a:accent1>
        <a:srgbClr val="55852C"/>
      </a:accent1>
      <a:accent2>
        <a:srgbClr val="7CAF4F"/>
      </a:accent2>
      <a:accent3>
        <a:srgbClr val="A6D48A"/>
      </a:accent3>
      <a:accent4>
        <a:srgbClr val="55852C"/>
      </a:accent4>
      <a:accent5>
        <a:srgbClr val="7CAF4F"/>
      </a:accent5>
      <a:accent6>
        <a:srgbClr val="181B36"/>
      </a:accent6>
      <a:hlink>
        <a:srgbClr val="55852C"/>
      </a:hlink>
      <a:folHlink>
        <a:srgbClr val="A6D48A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9E8B8AFD-45A4-AD41-A865-8ACA65F4D532}" vid="{BA303294-5C77-6F4E-802F-CD9576C6433B}"/>
    </a:ext>
  </a:extLst>
</a:theme>
</file>

<file path=ppt/theme/theme22.xml><?xml version="1.0" encoding="utf-8"?>
<a:theme xmlns:a="http://schemas.openxmlformats.org/drawingml/2006/main" name="CRF CUSTOM NEW">
  <a:themeElements>
    <a:clrScheme name="CUSTOM">
      <a:dk1>
        <a:srgbClr val="424242"/>
      </a:dk1>
      <a:lt1>
        <a:srgbClr val="FFFFFF"/>
      </a:lt1>
      <a:dk2>
        <a:srgbClr val="FFFFFF"/>
      </a:dk2>
      <a:lt2>
        <a:srgbClr val="E8E8E8"/>
      </a:lt2>
      <a:accent1>
        <a:srgbClr val="2E6E56"/>
      </a:accent1>
      <a:accent2>
        <a:srgbClr val="4FAF89"/>
      </a:accent2>
      <a:accent3>
        <a:srgbClr val="9EDAC4"/>
      </a:accent3>
      <a:accent4>
        <a:srgbClr val="181B36"/>
      </a:accent4>
      <a:accent5>
        <a:srgbClr val="4FAF89"/>
      </a:accent5>
      <a:accent6>
        <a:srgbClr val="9EDAC4"/>
      </a:accent6>
      <a:hlink>
        <a:srgbClr val="2E6E56"/>
      </a:hlink>
      <a:folHlink>
        <a:srgbClr val="9EDAC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9E8B8AFD-45A4-AD41-A865-8ACA65F4D532}" vid="{BDFCC088-4232-224B-AE35-B07F7BBD3E67}"/>
    </a:ext>
  </a:extLst>
</a:theme>
</file>

<file path=ppt/theme/theme23.xml><?xml version="1.0" encoding="utf-8"?>
<a:theme xmlns:a="http://schemas.openxmlformats.org/drawingml/2006/main" name="CRF AI SUITE NEW">
  <a:themeElements>
    <a:clrScheme name="AI Suite">
      <a:dk1>
        <a:srgbClr val="424242"/>
      </a:dk1>
      <a:lt1>
        <a:srgbClr val="FFFFFF"/>
      </a:lt1>
      <a:dk2>
        <a:srgbClr val="FFFFFF"/>
      </a:dk2>
      <a:lt2>
        <a:srgbClr val="E8E8E8"/>
      </a:lt2>
      <a:accent1>
        <a:srgbClr val="0A152F"/>
      </a:accent1>
      <a:accent2>
        <a:srgbClr val="00E5FE"/>
      </a:accent2>
      <a:accent3>
        <a:srgbClr val="0176FE"/>
      </a:accent3>
      <a:accent4>
        <a:srgbClr val="0A152F"/>
      </a:accent4>
      <a:accent5>
        <a:srgbClr val="00E5FE"/>
      </a:accent5>
      <a:accent6>
        <a:srgbClr val="0176FE"/>
      </a:accent6>
      <a:hlink>
        <a:srgbClr val="00E5FE"/>
      </a:hlink>
      <a:folHlink>
        <a:srgbClr val="00E5F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9E8B8AFD-45A4-AD41-A865-8ACA65F4D532}" vid="{E7FBE0D6-D1CE-854E-BB24-F7CFB3F677DF}"/>
    </a:ext>
  </a:extLst>
</a:theme>
</file>

<file path=ppt/theme/theme24.xml><?xml version="1.0" encoding="utf-8"?>
<a:theme xmlns:a="http://schemas.openxmlformats.org/drawingml/2006/main" name="1_CRF ON DEMAND NEW">
  <a:themeElements>
    <a:clrScheme name="ON DEMAND">
      <a:dk1>
        <a:srgbClr val="424242"/>
      </a:dk1>
      <a:lt1>
        <a:srgbClr val="FFFFFF"/>
      </a:lt1>
      <a:dk2>
        <a:srgbClr val="FFFFFF"/>
      </a:dk2>
      <a:lt2>
        <a:srgbClr val="E8E8E8"/>
      </a:lt2>
      <a:accent1>
        <a:srgbClr val="158E85"/>
      </a:accent1>
      <a:accent2>
        <a:srgbClr val="23D1C4"/>
      </a:accent2>
      <a:accent3>
        <a:srgbClr val="8DEAE2"/>
      </a:accent3>
      <a:accent4>
        <a:srgbClr val="181B36"/>
      </a:accent4>
      <a:accent5>
        <a:srgbClr val="23D1C4"/>
      </a:accent5>
      <a:accent6>
        <a:srgbClr val="8DEAE2"/>
      </a:accent6>
      <a:hlink>
        <a:srgbClr val="158E85"/>
      </a:hlink>
      <a:folHlink>
        <a:srgbClr val="8DEAE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9E8B8AFD-45A4-AD41-A865-8ACA65F4D532}" vid="{F464CE55-2A61-F441-BB89-7211A721BAF0}"/>
    </a:ext>
  </a:extLst>
</a:theme>
</file>

<file path=ppt/theme/theme25.xml><?xml version="1.0" encoding="utf-8"?>
<a:theme xmlns:a="http://schemas.openxmlformats.org/drawingml/2006/main" name="2_CRF ER NEW">
  <a:themeElements>
    <a:clrScheme name="ERIR">
      <a:dk1>
        <a:srgbClr val="212121"/>
      </a:dk1>
      <a:lt1>
        <a:srgbClr val="FFFFFF"/>
      </a:lt1>
      <a:dk2>
        <a:srgbClr val="FEFFFF"/>
      </a:dk2>
      <a:lt2>
        <a:srgbClr val="E8E8E8"/>
      </a:lt2>
      <a:accent1>
        <a:srgbClr val="1B435F"/>
      </a:accent1>
      <a:accent2>
        <a:srgbClr val="2E6EA3"/>
      </a:accent2>
      <a:accent3>
        <a:srgbClr val="A8C8E1"/>
      </a:accent3>
      <a:accent4>
        <a:srgbClr val="1B435F"/>
      </a:accent4>
      <a:accent5>
        <a:srgbClr val="2E6EA3"/>
      </a:accent5>
      <a:accent6>
        <a:srgbClr val="181B36"/>
      </a:accent6>
      <a:hlink>
        <a:srgbClr val="2E6EA3"/>
      </a:hlink>
      <a:folHlink>
        <a:srgbClr val="A8C8E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9E8B8AFD-45A4-AD41-A865-8ACA65F4D532}" vid="{32307D84-F9CA-CF45-99DB-22CB7BD750F2}"/>
    </a:ext>
  </a:extLst>
</a:theme>
</file>

<file path=ppt/theme/theme26.xml><?xml version="1.0" encoding="utf-8"?>
<a:theme xmlns:a="http://schemas.openxmlformats.org/drawingml/2006/main" name="3_CRF COMMUNITIES NEW">
  <a:themeElements>
    <a:clrScheme name="Communities">
      <a:dk1>
        <a:srgbClr val="424242"/>
      </a:dk1>
      <a:lt1>
        <a:srgbClr val="FFFFFF"/>
      </a:lt1>
      <a:dk2>
        <a:srgbClr val="FEFFFF"/>
      </a:dk2>
      <a:lt2>
        <a:srgbClr val="E8E8E8"/>
      </a:lt2>
      <a:accent1>
        <a:srgbClr val="F3C997"/>
      </a:accent1>
      <a:accent2>
        <a:srgbClr val="D88932"/>
      </a:accent2>
      <a:accent3>
        <a:srgbClr val="9A5D1F"/>
      </a:accent3>
      <a:accent4>
        <a:srgbClr val="D88932"/>
      </a:accent4>
      <a:accent5>
        <a:srgbClr val="181B36"/>
      </a:accent5>
      <a:accent6>
        <a:srgbClr val="F3C997"/>
      </a:accent6>
      <a:hlink>
        <a:srgbClr val="D88932"/>
      </a:hlink>
      <a:folHlink>
        <a:srgbClr val="F3C99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9E8B8AFD-45A4-AD41-A865-8ACA65F4D532}" vid="{EF73AF5D-E36D-1D4B-B8CD-34864741F1DB}"/>
    </a:ext>
  </a:extLst>
</a:theme>
</file>

<file path=ppt/theme/theme27.xml><?xml version="1.0" encoding="utf-8"?>
<a:theme xmlns:a="http://schemas.openxmlformats.org/drawingml/2006/main" name="AI Suite Cover">
  <a:themeElements>
    <a:clrScheme name="AI Suite">
      <a:dk1>
        <a:srgbClr val="424242"/>
      </a:dk1>
      <a:lt1>
        <a:srgbClr val="FFFFFF"/>
      </a:lt1>
      <a:dk2>
        <a:srgbClr val="FFFFFF"/>
      </a:dk2>
      <a:lt2>
        <a:srgbClr val="E8E8E8"/>
      </a:lt2>
      <a:accent1>
        <a:srgbClr val="0A152F"/>
      </a:accent1>
      <a:accent2>
        <a:srgbClr val="00E5FE"/>
      </a:accent2>
      <a:accent3>
        <a:srgbClr val="0176FE"/>
      </a:accent3>
      <a:accent4>
        <a:srgbClr val="0A152F"/>
      </a:accent4>
      <a:accent5>
        <a:srgbClr val="00E5FE"/>
      </a:accent5>
      <a:accent6>
        <a:srgbClr val="0176FE"/>
      </a:accent6>
      <a:hlink>
        <a:srgbClr val="00E5FE"/>
      </a:hlink>
      <a:folHlink>
        <a:srgbClr val="00E5F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9E8B8AFD-45A4-AD41-A865-8ACA65F4D532}" vid="{A750E88B-9655-9C4E-A111-455291EAFA46}"/>
    </a:ext>
  </a:extLst>
</a:theme>
</file>

<file path=ppt/theme/theme28.xml><?xml version="1.0" encoding="utf-8"?>
<a:theme xmlns:a="http://schemas.openxmlformats.org/drawingml/2006/main" name="Open Cover">
  <a:themeElements>
    <a:clrScheme name="Open">
      <a:dk1>
        <a:srgbClr val="424242"/>
      </a:dk1>
      <a:lt1>
        <a:srgbClr val="FFFFFF"/>
      </a:lt1>
      <a:dk2>
        <a:srgbClr val="FFFFFF"/>
      </a:dk2>
      <a:lt2>
        <a:srgbClr val="E8E8E8"/>
      </a:lt2>
      <a:accent1>
        <a:srgbClr val="55852C"/>
      </a:accent1>
      <a:accent2>
        <a:srgbClr val="7CAF4F"/>
      </a:accent2>
      <a:accent3>
        <a:srgbClr val="A6D48A"/>
      </a:accent3>
      <a:accent4>
        <a:srgbClr val="55852C"/>
      </a:accent4>
      <a:accent5>
        <a:srgbClr val="7CAF4F"/>
      </a:accent5>
      <a:accent6>
        <a:srgbClr val="181B36"/>
      </a:accent6>
      <a:hlink>
        <a:srgbClr val="55852C"/>
      </a:hlink>
      <a:folHlink>
        <a:srgbClr val="A6D48A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9E8B8AFD-45A4-AD41-A865-8ACA65F4D532}" vid="{CB60F4A8-E832-7444-83B5-512BF1A798D3}"/>
    </a:ext>
  </a:extLst>
</a:theme>
</file>

<file path=ppt/theme/theme29.xml><?xml version="1.0" encoding="utf-8"?>
<a:theme xmlns:a="http://schemas.openxmlformats.org/drawingml/2006/main" name="Work Psychology Cover">
  <a:themeElements>
    <a:clrScheme name="Work Psychology">
      <a:dk1>
        <a:srgbClr val="424242"/>
      </a:dk1>
      <a:lt1>
        <a:srgbClr val="FFFFFF"/>
      </a:lt1>
      <a:dk2>
        <a:srgbClr val="FFFFFF"/>
      </a:dk2>
      <a:lt2>
        <a:srgbClr val="E8E8E8"/>
      </a:lt2>
      <a:accent1>
        <a:srgbClr val="9A7822"/>
      </a:accent1>
      <a:accent2>
        <a:srgbClr val="D6AC3A"/>
      </a:accent2>
      <a:accent3>
        <a:srgbClr val="F1DC9F"/>
      </a:accent3>
      <a:accent4>
        <a:srgbClr val="9A7822"/>
      </a:accent4>
      <a:accent5>
        <a:srgbClr val="D6AC3A"/>
      </a:accent5>
      <a:accent6>
        <a:srgbClr val="181B36"/>
      </a:accent6>
      <a:hlink>
        <a:srgbClr val="9A7822"/>
      </a:hlink>
      <a:folHlink>
        <a:srgbClr val="F1DC9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9E8B8AFD-45A4-AD41-A865-8ACA65F4D532}" vid="{ED94E1CB-DC30-524A-8F14-A0C7FA835217}"/>
    </a:ext>
  </a:extLst>
</a:theme>
</file>

<file path=ppt/theme/theme3.xml><?xml version="1.0" encoding="utf-8"?>
<a:theme xmlns:a="http://schemas.openxmlformats.org/drawingml/2006/main" name="1_DIVIDER">
  <a:themeElements>
    <a:clrScheme name="CRF">
      <a:dk1>
        <a:srgbClr val="424242"/>
      </a:dk1>
      <a:lt1>
        <a:srgbClr val="FFFFFF"/>
      </a:lt1>
      <a:dk2>
        <a:srgbClr val="FEFFFF"/>
      </a:dk2>
      <a:lt2>
        <a:srgbClr val="E8E8E8"/>
      </a:lt2>
      <a:accent1>
        <a:srgbClr val="181B36"/>
      </a:accent1>
      <a:accent2>
        <a:srgbClr val="1D70B8"/>
      </a:accent2>
      <a:accent3>
        <a:srgbClr val="D8A901"/>
      </a:accent3>
      <a:accent4>
        <a:srgbClr val="181B36"/>
      </a:accent4>
      <a:accent5>
        <a:srgbClr val="1D70B8"/>
      </a:accent5>
      <a:accent6>
        <a:srgbClr val="D8A901"/>
      </a:accent6>
      <a:hlink>
        <a:srgbClr val="FEFFFF"/>
      </a:hlink>
      <a:folHlink>
        <a:srgbClr val="D8A901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9E8B8AFD-45A4-AD41-A865-8ACA65F4D532}" vid="{15537B88-E174-3249-8A6B-B6159751B64D}"/>
    </a:ext>
  </a:extLst>
</a:theme>
</file>

<file path=ppt/theme/theme30.xml><?xml version="1.0" encoding="utf-8"?>
<a:theme xmlns:a="http://schemas.openxmlformats.org/drawingml/2006/main" name="Custom Cover">
  <a:themeElements>
    <a:clrScheme name="CUSTOM">
      <a:dk1>
        <a:srgbClr val="424242"/>
      </a:dk1>
      <a:lt1>
        <a:srgbClr val="FFFFFF"/>
      </a:lt1>
      <a:dk2>
        <a:srgbClr val="FFFFFF"/>
      </a:dk2>
      <a:lt2>
        <a:srgbClr val="E8E8E8"/>
      </a:lt2>
      <a:accent1>
        <a:srgbClr val="2E6E56"/>
      </a:accent1>
      <a:accent2>
        <a:srgbClr val="4FAF89"/>
      </a:accent2>
      <a:accent3>
        <a:srgbClr val="9EDAC4"/>
      </a:accent3>
      <a:accent4>
        <a:srgbClr val="181B36"/>
      </a:accent4>
      <a:accent5>
        <a:srgbClr val="4FAF89"/>
      </a:accent5>
      <a:accent6>
        <a:srgbClr val="9EDAC4"/>
      </a:accent6>
      <a:hlink>
        <a:srgbClr val="2E6E56"/>
      </a:hlink>
      <a:folHlink>
        <a:srgbClr val="9EDAC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9E8B8AFD-45A4-AD41-A865-8ACA65F4D532}" vid="{4B6FFDEB-A9AB-BF4E-8CA8-0F3379385D10}"/>
    </a:ext>
  </a:extLst>
</a:theme>
</file>

<file path=ppt/theme/theme31.xml><?xml version="1.0" encoding="utf-8"?>
<a:theme xmlns:a="http://schemas.openxmlformats.org/drawingml/2006/main" name="On Demand Cover">
  <a:themeElements>
    <a:clrScheme name="ON DEMAND">
      <a:dk1>
        <a:srgbClr val="424242"/>
      </a:dk1>
      <a:lt1>
        <a:srgbClr val="FFFFFF"/>
      </a:lt1>
      <a:dk2>
        <a:srgbClr val="FFFFFF"/>
      </a:dk2>
      <a:lt2>
        <a:srgbClr val="E8E8E8"/>
      </a:lt2>
      <a:accent1>
        <a:srgbClr val="158E85"/>
      </a:accent1>
      <a:accent2>
        <a:srgbClr val="23D1C4"/>
      </a:accent2>
      <a:accent3>
        <a:srgbClr val="8DEAE2"/>
      </a:accent3>
      <a:accent4>
        <a:srgbClr val="181B36"/>
      </a:accent4>
      <a:accent5>
        <a:srgbClr val="23D1C4"/>
      </a:accent5>
      <a:accent6>
        <a:srgbClr val="8DEAE2"/>
      </a:accent6>
      <a:hlink>
        <a:srgbClr val="158E85"/>
      </a:hlink>
      <a:folHlink>
        <a:srgbClr val="8DEAE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9E8B8AFD-45A4-AD41-A865-8ACA65F4D532}" vid="{3E0FB64E-F5F1-5F4E-B89F-5F371A0E18C3}"/>
    </a:ext>
  </a:extLst>
</a:theme>
</file>

<file path=ppt/theme/theme32.xml><?xml version="1.0" encoding="utf-8"?>
<a:theme xmlns:a="http://schemas.openxmlformats.org/drawingml/2006/main" name="ER Back">
  <a:themeElements>
    <a:clrScheme name="ERIR">
      <a:dk1>
        <a:srgbClr val="212121"/>
      </a:dk1>
      <a:lt1>
        <a:srgbClr val="FFFFFF"/>
      </a:lt1>
      <a:dk2>
        <a:srgbClr val="FEFFFF"/>
      </a:dk2>
      <a:lt2>
        <a:srgbClr val="E8E8E8"/>
      </a:lt2>
      <a:accent1>
        <a:srgbClr val="1B435F"/>
      </a:accent1>
      <a:accent2>
        <a:srgbClr val="2E6EA3"/>
      </a:accent2>
      <a:accent3>
        <a:srgbClr val="A8C8E1"/>
      </a:accent3>
      <a:accent4>
        <a:srgbClr val="1B435F"/>
      </a:accent4>
      <a:accent5>
        <a:srgbClr val="2E6EA3"/>
      </a:accent5>
      <a:accent6>
        <a:srgbClr val="181B36"/>
      </a:accent6>
      <a:hlink>
        <a:srgbClr val="2E6EA3"/>
      </a:hlink>
      <a:folHlink>
        <a:srgbClr val="A8C8E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9E8B8AFD-45A4-AD41-A865-8ACA65F4D532}" vid="{06B402A1-CE26-1444-AF96-8C5A23021A5C}"/>
    </a:ext>
  </a:extLst>
</a:theme>
</file>

<file path=ppt/theme/theme33.xml><?xml version="1.0" encoding="utf-8"?>
<a:theme xmlns:a="http://schemas.openxmlformats.org/drawingml/2006/main" name="On Demand Back">
  <a:themeElements>
    <a:clrScheme name="ON DEMAND">
      <a:dk1>
        <a:srgbClr val="424242"/>
      </a:dk1>
      <a:lt1>
        <a:srgbClr val="FFFFFF"/>
      </a:lt1>
      <a:dk2>
        <a:srgbClr val="FFFFFF"/>
      </a:dk2>
      <a:lt2>
        <a:srgbClr val="E8E8E8"/>
      </a:lt2>
      <a:accent1>
        <a:srgbClr val="158E85"/>
      </a:accent1>
      <a:accent2>
        <a:srgbClr val="23D1C4"/>
      </a:accent2>
      <a:accent3>
        <a:srgbClr val="8DEAE2"/>
      </a:accent3>
      <a:accent4>
        <a:srgbClr val="181B36"/>
      </a:accent4>
      <a:accent5>
        <a:srgbClr val="23D1C4"/>
      </a:accent5>
      <a:accent6>
        <a:srgbClr val="8DEAE2"/>
      </a:accent6>
      <a:hlink>
        <a:srgbClr val="158E85"/>
      </a:hlink>
      <a:folHlink>
        <a:srgbClr val="8DEAE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9E8B8AFD-45A4-AD41-A865-8ACA65F4D532}" vid="{8D5A8B7C-1B3D-C84C-8B9B-B14851A8D43D}"/>
    </a:ext>
  </a:extLst>
</a:theme>
</file>

<file path=ppt/theme/theme34.xml><?xml version="1.0" encoding="utf-8"?>
<a:theme xmlns:a="http://schemas.openxmlformats.org/drawingml/2006/main" name="AI SUITE BACK">
  <a:themeElements>
    <a:clrScheme name="AI Suite">
      <a:dk1>
        <a:srgbClr val="424242"/>
      </a:dk1>
      <a:lt1>
        <a:srgbClr val="FFFFFF"/>
      </a:lt1>
      <a:dk2>
        <a:srgbClr val="FFFFFF"/>
      </a:dk2>
      <a:lt2>
        <a:srgbClr val="E8E8E8"/>
      </a:lt2>
      <a:accent1>
        <a:srgbClr val="0A152F"/>
      </a:accent1>
      <a:accent2>
        <a:srgbClr val="00E5FE"/>
      </a:accent2>
      <a:accent3>
        <a:srgbClr val="0176FE"/>
      </a:accent3>
      <a:accent4>
        <a:srgbClr val="0A152F"/>
      </a:accent4>
      <a:accent5>
        <a:srgbClr val="00E5FE"/>
      </a:accent5>
      <a:accent6>
        <a:srgbClr val="0176FE"/>
      </a:accent6>
      <a:hlink>
        <a:srgbClr val="00E5FE"/>
      </a:hlink>
      <a:folHlink>
        <a:srgbClr val="00E5F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9E8B8AFD-45A4-AD41-A865-8ACA65F4D532}" vid="{234FAE76-BE53-104E-B38B-658EE99F2436}"/>
    </a:ext>
  </a:extLst>
</a:theme>
</file>

<file path=ppt/theme/theme35.xml><?xml version="1.0" encoding="utf-8"?>
<a:theme xmlns:a="http://schemas.openxmlformats.org/drawingml/2006/main" name="CUSTOM BACK">
  <a:themeElements>
    <a:clrScheme name="CUSTOM">
      <a:dk1>
        <a:srgbClr val="424242"/>
      </a:dk1>
      <a:lt1>
        <a:srgbClr val="FFFFFF"/>
      </a:lt1>
      <a:dk2>
        <a:srgbClr val="FFFFFF"/>
      </a:dk2>
      <a:lt2>
        <a:srgbClr val="E8E8E8"/>
      </a:lt2>
      <a:accent1>
        <a:srgbClr val="2E6E56"/>
      </a:accent1>
      <a:accent2>
        <a:srgbClr val="4FAF89"/>
      </a:accent2>
      <a:accent3>
        <a:srgbClr val="9EDAC4"/>
      </a:accent3>
      <a:accent4>
        <a:srgbClr val="181B36"/>
      </a:accent4>
      <a:accent5>
        <a:srgbClr val="4FAF89"/>
      </a:accent5>
      <a:accent6>
        <a:srgbClr val="9EDAC4"/>
      </a:accent6>
      <a:hlink>
        <a:srgbClr val="2E6E56"/>
      </a:hlink>
      <a:folHlink>
        <a:srgbClr val="9EDAC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9E8B8AFD-45A4-AD41-A865-8ACA65F4D532}" vid="{CA119B4D-6DBE-2045-B539-FAE1A1537126}"/>
    </a:ext>
  </a:extLst>
</a:theme>
</file>

<file path=ppt/theme/theme36.xml><?xml version="1.0" encoding="utf-8"?>
<a:theme xmlns:a="http://schemas.openxmlformats.org/drawingml/2006/main" name="CRF BACK">
  <a:themeElements>
    <a:clrScheme name="CRF">
      <a:dk1>
        <a:srgbClr val="424242"/>
      </a:dk1>
      <a:lt1>
        <a:srgbClr val="FFFFFF"/>
      </a:lt1>
      <a:dk2>
        <a:srgbClr val="FEFFFF"/>
      </a:dk2>
      <a:lt2>
        <a:srgbClr val="E8E8E8"/>
      </a:lt2>
      <a:accent1>
        <a:srgbClr val="181B36"/>
      </a:accent1>
      <a:accent2>
        <a:srgbClr val="1D70B8"/>
      </a:accent2>
      <a:accent3>
        <a:srgbClr val="D8A901"/>
      </a:accent3>
      <a:accent4>
        <a:srgbClr val="181B36"/>
      </a:accent4>
      <a:accent5>
        <a:srgbClr val="1D70B8"/>
      </a:accent5>
      <a:accent6>
        <a:srgbClr val="D8A901"/>
      </a:accent6>
      <a:hlink>
        <a:srgbClr val="FEFFFF"/>
      </a:hlink>
      <a:folHlink>
        <a:srgbClr val="D8A90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9E8B8AFD-45A4-AD41-A865-8ACA65F4D532}" vid="{25451C66-BB36-CE44-B8D9-5E56B31FCFBB}"/>
    </a:ext>
  </a:extLst>
</a:theme>
</file>

<file path=ppt/theme/theme37.xml><?xml version="1.0" encoding="utf-8"?>
<a:theme xmlns:a="http://schemas.openxmlformats.org/drawingml/2006/main" name="WORK PSYCHOLOGY BACK">
  <a:themeElements>
    <a:clrScheme name="Work Psychology">
      <a:dk1>
        <a:srgbClr val="424242"/>
      </a:dk1>
      <a:lt1>
        <a:srgbClr val="FFFFFF"/>
      </a:lt1>
      <a:dk2>
        <a:srgbClr val="FFFFFF"/>
      </a:dk2>
      <a:lt2>
        <a:srgbClr val="E8E8E8"/>
      </a:lt2>
      <a:accent1>
        <a:srgbClr val="9A7822"/>
      </a:accent1>
      <a:accent2>
        <a:srgbClr val="D6AC3A"/>
      </a:accent2>
      <a:accent3>
        <a:srgbClr val="F1DC9F"/>
      </a:accent3>
      <a:accent4>
        <a:srgbClr val="9A7822"/>
      </a:accent4>
      <a:accent5>
        <a:srgbClr val="D6AC3A"/>
      </a:accent5>
      <a:accent6>
        <a:srgbClr val="181B36"/>
      </a:accent6>
      <a:hlink>
        <a:srgbClr val="9A7822"/>
      </a:hlink>
      <a:folHlink>
        <a:srgbClr val="F1DC9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9E8B8AFD-45A4-AD41-A865-8ACA65F4D532}" vid="{D907593D-7FED-3641-9292-0EB5513D2F1F}"/>
    </a:ext>
  </a:extLst>
</a:theme>
</file>

<file path=ppt/theme/theme38.xml><?xml version="1.0" encoding="utf-8"?>
<a:theme xmlns:a="http://schemas.openxmlformats.org/drawingml/2006/main" name="COMMUNITIES BACK">
  <a:themeElements>
    <a:clrScheme name="Communities">
      <a:dk1>
        <a:srgbClr val="424242"/>
      </a:dk1>
      <a:lt1>
        <a:srgbClr val="FFFFFF"/>
      </a:lt1>
      <a:dk2>
        <a:srgbClr val="FEFFFF"/>
      </a:dk2>
      <a:lt2>
        <a:srgbClr val="E8E8E8"/>
      </a:lt2>
      <a:accent1>
        <a:srgbClr val="F3C997"/>
      </a:accent1>
      <a:accent2>
        <a:srgbClr val="D88932"/>
      </a:accent2>
      <a:accent3>
        <a:srgbClr val="9A5D1F"/>
      </a:accent3>
      <a:accent4>
        <a:srgbClr val="D88932"/>
      </a:accent4>
      <a:accent5>
        <a:srgbClr val="181B36"/>
      </a:accent5>
      <a:accent6>
        <a:srgbClr val="F3C997"/>
      </a:accent6>
      <a:hlink>
        <a:srgbClr val="D88932"/>
      </a:hlink>
      <a:folHlink>
        <a:srgbClr val="F3C99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9E8B8AFD-45A4-AD41-A865-8ACA65F4D532}" vid="{E2F177A5-48B0-6544-AD6A-5AAB11592F31}"/>
    </a:ext>
  </a:extLst>
</a:theme>
</file>

<file path=ppt/theme/theme39.xml><?xml version="1.0" encoding="utf-8"?>
<a:theme xmlns:a="http://schemas.openxmlformats.org/drawingml/2006/main" name="OPEN BACK">
  <a:themeElements>
    <a:clrScheme name="Open">
      <a:dk1>
        <a:srgbClr val="424242"/>
      </a:dk1>
      <a:lt1>
        <a:srgbClr val="FFFFFF"/>
      </a:lt1>
      <a:dk2>
        <a:srgbClr val="FFFFFF"/>
      </a:dk2>
      <a:lt2>
        <a:srgbClr val="E8E8E8"/>
      </a:lt2>
      <a:accent1>
        <a:srgbClr val="55852C"/>
      </a:accent1>
      <a:accent2>
        <a:srgbClr val="7CAF4F"/>
      </a:accent2>
      <a:accent3>
        <a:srgbClr val="A6D48A"/>
      </a:accent3>
      <a:accent4>
        <a:srgbClr val="55852C"/>
      </a:accent4>
      <a:accent5>
        <a:srgbClr val="7CAF4F"/>
      </a:accent5>
      <a:accent6>
        <a:srgbClr val="181B36"/>
      </a:accent6>
      <a:hlink>
        <a:srgbClr val="55852C"/>
      </a:hlink>
      <a:folHlink>
        <a:srgbClr val="A6D48A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9E8B8AFD-45A4-AD41-A865-8ACA65F4D532}" vid="{42FE2BF8-BCB1-4C41-9CDB-F097919E6940}"/>
    </a:ext>
  </a:extLst>
</a:theme>
</file>

<file path=ppt/theme/theme4.xml><?xml version="1.0" encoding="utf-8"?>
<a:theme xmlns:a="http://schemas.openxmlformats.org/drawingml/2006/main" name="2_CRF Theme">
  <a:themeElements>
    <a:clrScheme name="CRF">
      <a:dk1>
        <a:srgbClr val="424242"/>
      </a:dk1>
      <a:lt1>
        <a:srgbClr val="FFFFFF"/>
      </a:lt1>
      <a:dk2>
        <a:srgbClr val="FEFFFF"/>
      </a:dk2>
      <a:lt2>
        <a:srgbClr val="E8E8E8"/>
      </a:lt2>
      <a:accent1>
        <a:srgbClr val="181B36"/>
      </a:accent1>
      <a:accent2>
        <a:srgbClr val="1D70B8"/>
      </a:accent2>
      <a:accent3>
        <a:srgbClr val="D8A901"/>
      </a:accent3>
      <a:accent4>
        <a:srgbClr val="181B36"/>
      </a:accent4>
      <a:accent5>
        <a:srgbClr val="1D70B8"/>
      </a:accent5>
      <a:accent6>
        <a:srgbClr val="D8A901"/>
      </a:accent6>
      <a:hlink>
        <a:srgbClr val="FEFFFF"/>
      </a:hlink>
      <a:folHlink>
        <a:srgbClr val="D8A901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9E8B8AFD-45A4-AD41-A865-8ACA65F4D532}" vid="{2E7087E6-3CA0-9E4E-BB18-F18DEE9AA802}"/>
    </a:ext>
  </a:extLst>
</a:theme>
</file>

<file path=ppt/theme/theme4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Communities Theme">
  <a:themeElements>
    <a:clrScheme name="Communities">
      <a:dk1>
        <a:srgbClr val="424242"/>
      </a:dk1>
      <a:lt1>
        <a:srgbClr val="FFFFFF"/>
      </a:lt1>
      <a:dk2>
        <a:srgbClr val="FEFFFF"/>
      </a:dk2>
      <a:lt2>
        <a:srgbClr val="E8E8E8"/>
      </a:lt2>
      <a:accent1>
        <a:srgbClr val="F3C997"/>
      </a:accent1>
      <a:accent2>
        <a:srgbClr val="D88932"/>
      </a:accent2>
      <a:accent3>
        <a:srgbClr val="9A5D1F"/>
      </a:accent3>
      <a:accent4>
        <a:srgbClr val="D88932"/>
      </a:accent4>
      <a:accent5>
        <a:srgbClr val="181B36"/>
      </a:accent5>
      <a:accent6>
        <a:srgbClr val="F3C997"/>
      </a:accent6>
      <a:hlink>
        <a:srgbClr val="D88932"/>
      </a:hlink>
      <a:folHlink>
        <a:srgbClr val="F3C997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9E8B8AFD-45A4-AD41-A865-8ACA65F4D532}" vid="{86B673B3-AA1D-F74B-87A6-A6BD45E82165}"/>
    </a:ext>
  </a:extLst>
</a:theme>
</file>

<file path=ppt/theme/theme6.xml><?xml version="1.0" encoding="utf-8"?>
<a:theme xmlns:a="http://schemas.openxmlformats.org/drawingml/2006/main" name="ER Theme">
  <a:themeElements>
    <a:clrScheme name="ERIR">
      <a:dk1>
        <a:srgbClr val="212121"/>
      </a:dk1>
      <a:lt1>
        <a:srgbClr val="FFFFFF"/>
      </a:lt1>
      <a:dk2>
        <a:srgbClr val="FEFFFF"/>
      </a:dk2>
      <a:lt2>
        <a:srgbClr val="E8E8E8"/>
      </a:lt2>
      <a:accent1>
        <a:srgbClr val="1B435F"/>
      </a:accent1>
      <a:accent2>
        <a:srgbClr val="2E6EA3"/>
      </a:accent2>
      <a:accent3>
        <a:srgbClr val="A8C8E1"/>
      </a:accent3>
      <a:accent4>
        <a:srgbClr val="1B435F"/>
      </a:accent4>
      <a:accent5>
        <a:srgbClr val="2E6EA3"/>
      </a:accent5>
      <a:accent6>
        <a:srgbClr val="181B36"/>
      </a:accent6>
      <a:hlink>
        <a:srgbClr val="2E6EA3"/>
      </a:hlink>
      <a:folHlink>
        <a:srgbClr val="A8C8E1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9E8B8AFD-45A4-AD41-A865-8ACA65F4D532}" vid="{686A28E6-1A71-F44C-9E91-620F78CED5C4}"/>
    </a:ext>
  </a:extLst>
</a:theme>
</file>

<file path=ppt/theme/theme7.xml><?xml version="1.0" encoding="utf-8"?>
<a:theme xmlns:a="http://schemas.openxmlformats.org/drawingml/2006/main" name="CRF Theme">
  <a:themeElements>
    <a:clrScheme name="CRF">
      <a:dk1>
        <a:srgbClr val="424242"/>
      </a:dk1>
      <a:lt1>
        <a:srgbClr val="FFFFFF"/>
      </a:lt1>
      <a:dk2>
        <a:srgbClr val="FEFFFF"/>
      </a:dk2>
      <a:lt2>
        <a:srgbClr val="E8E8E8"/>
      </a:lt2>
      <a:accent1>
        <a:srgbClr val="181B36"/>
      </a:accent1>
      <a:accent2>
        <a:srgbClr val="1D70B8"/>
      </a:accent2>
      <a:accent3>
        <a:srgbClr val="D8A901"/>
      </a:accent3>
      <a:accent4>
        <a:srgbClr val="181B36"/>
      </a:accent4>
      <a:accent5>
        <a:srgbClr val="1D70B8"/>
      </a:accent5>
      <a:accent6>
        <a:srgbClr val="D8A901"/>
      </a:accent6>
      <a:hlink>
        <a:srgbClr val="FEFFFF"/>
      </a:hlink>
      <a:folHlink>
        <a:srgbClr val="D8A901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9E8B8AFD-45A4-AD41-A865-8ACA65F4D532}" vid="{96798E31-3629-134E-90E7-A0789E8FC675}"/>
    </a:ext>
  </a:extLst>
</a:theme>
</file>

<file path=ppt/theme/theme8.xml><?xml version="1.0" encoding="utf-8"?>
<a:theme xmlns:a="http://schemas.openxmlformats.org/drawingml/2006/main" name="3_CRF Theme CRF LOGO FILL">
  <a:themeElements>
    <a:clrScheme name="CRF">
      <a:dk1>
        <a:srgbClr val="424242"/>
      </a:dk1>
      <a:lt1>
        <a:srgbClr val="FFFFFF"/>
      </a:lt1>
      <a:dk2>
        <a:srgbClr val="FEFFFF"/>
      </a:dk2>
      <a:lt2>
        <a:srgbClr val="E8E8E8"/>
      </a:lt2>
      <a:accent1>
        <a:srgbClr val="181B36"/>
      </a:accent1>
      <a:accent2>
        <a:srgbClr val="1D70B8"/>
      </a:accent2>
      <a:accent3>
        <a:srgbClr val="D8A901"/>
      </a:accent3>
      <a:accent4>
        <a:srgbClr val="181B36"/>
      </a:accent4>
      <a:accent5>
        <a:srgbClr val="1D70B8"/>
      </a:accent5>
      <a:accent6>
        <a:srgbClr val="D8A901"/>
      </a:accent6>
      <a:hlink>
        <a:srgbClr val="FEFFFF"/>
      </a:hlink>
      <a:folHlink>
        <a:srgbClr val="D8A901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9E8B8AFD-45A4-AD41-A865-8ACA65F4D532}" vid="{A4433561-E2DA-7144-8985-9912C7EEE964}"/>
    </a:ext>
  </a:extLst>
</a:theme>
</file>

<file path=ppt/theme/theme9.xml><?xml version="1.0" encoding="utf-8"?>
<a:theme xmlns:a="http://schemas.openxmlformats.org/drawingml/2006/main" name="4_CRF Theme LOGO OUTLINE">
  <a:themeElements>
    <a:clrScheme name="CRF">
      <a:dk1>
        <a:srgbClr val="424242"/>
      </a:dk1>
      <a:lt1>
        <a:srgbClr val="FFFFFF"/>
      </a:lt1>
      <a:dk2>
        <a:srgbClr val="FEFFFF"/>
      </a:dk2>
      <a:lt2>
        <a:srgbClr val="E8E8E8"/>
      </a:lt2>
      <a:accent1>
        <a:srgbClr val="181B36"/>
      </a:accent1>
      <a:accent2>
        <a:srgbClr val="1D70B8"/>
      </a:accent2>
      <a:accent3>
        <a:srgbClr val="D8A901"/>
      </a:accent3>
      <a:accent4>
        <a:srgbClr val="181B36"/>
      </a:accent4>
      <a:accent5>
        <a:srgbClr val="1D70B8"/>
      </a:accent5>
      <a:accent6>
        <a:srgbClr val="D8A901"/>
      </a:accent6>
      <a:hlink>
        <a:srgbClr val="FEFFFF"/>
      </a:hlink>
      <a:folHlink>
        <a:srgbClr val="D8A901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9E8B8AFD-45A4-AD41-A865-8ACA65F4D532}" vid="{47DDDDBD-ECE6-824B-80BB-714C6B952A6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448643C5303384F95FB8A82C9325ACD" ma:contentTypeVersion="13" ma:contentTypeDescription="Create a new document." ma:contentTypeScope="" ma:versionID="c25251cf43c0a4a5d6a1ec137513552c">
  <xsd:schema xmlns:xsd="http://www.w3.org/2001/XMLSchema" xmlns:xs="http://www.w3.org/2001/XMLSchema" xmlns:p="http://schemas.microsoft.com/office/2006/metadata/properties" xmlns:ns2="79822cd0-cdcb-4ae5-b886-0bb5b987959a" xmlns:ns3="240b3d13-c856-4c2d-ba22-0ace5ac82fc3" targetNamespace="http://schemas.microsoft.com/office/2006/metadata/properties" ma:root="true" ma:fieldsID="0ace3a9e7ffe20010b1bf36c4b69a682" ns2:_="" ns3:_="">
    <xsd:import namespace="79822cd0-cdcb-4ae5-b886-0bb5b987959a"/>
    <xsd:import namespace="240b3d13-c856-4c2d-ba22-0ace5ac82fc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822cd0-cdcb-4ae5-b886-0bb5b987959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b75f9d35-eff7-44cb-a38b-cc6a572c9f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19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0b3d13-c856-4c2d-ba22-0ace5ac82fc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735ea19f-345b-49bb-b329-a969e6a210e3}" ma:internalName="TaxCatchAll" ma:showField="CatchAllData" ma:web="240b3d13-c856-4c2d-ba22-0ace5ac82fc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9822cd0-cdcb-4ae5-b886-0bb5b987959a">
      <Terms xmlns="http://schemas.microsoft.com/office/infopath/2007/PartnerControls"/>
    </lcf76f155ced4ddcb4097134ff3c332f>
    <TaxCatchAll xmlns="240b3d13-c856-4c2d-ba22-0ace5ac82fc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AC30F09-3173-4939-9E87-0B4D8B80A371}"/>
</file>

<file path=customXml/itemProps2.xml><?xml version="1.0" encoding="utf-8"?>
<ds:datastoreItem xmlns:ds="http://schemas.openxmlformats.org/officeDocument/2006/customXml" ds:itemID="{AF6470D7-FEA9-44BE-AFA6-FCBA7E0F9ACC}">
  <ds:schemaRefs>
    <ds:schemaRef ds:uri="http://purl.org/dc/elements/1.1/"/>
    <ds:schemaRef ds:uri="http://schemas.openxmlformats.org/package/2006/metadata/core-properties"/>
    <ds:schemaRef ds:uri="79822cd0-cdcb-4ae5-b886-0bb5b987959a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purl.org/dc/dcmitype/"/>
    <ds:schemaRef ds:uri="240b3d13-c856-4c2d-ba22-0ace5ac82fc3"/>
    <ds:schemaRef ds:uri="http://www.w3.org/XML/1998/namespace"/>
    <ds:schemaRef ds:uri="http://purl.org/dc/terms/"/>
    <ds:schemaRef ds:uri="202ad8ab-3205-4b77-9db3-b652b1f8aa49"/>
    <ds:schemaRef ds:uri="5ad11310-5ce3-424f-957e-16b0dfa2b2f6"/>
  </ds:schemaRefs>
</ds:datastoreItem>
</file>

<file path=customXml/itemProps3.xml><?xml version="1.0" encoding="utf-8"?>
<ds:datastoreItem xmlns:ds="http://schemas.openxmlformats.org/officeDocument/2006/customXml" ds:itemID="{69611822-FFB2-45DF-BD69-CC5A9D5FD6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_CRF DECK</Template>
  <TotalTime>40</TotalTime>
  <Words>1278</Words>
  <Application>Microsoft Office PowerPoint</Application>
  <PresentationFormat>Widescreen</PresentationFormat>
  <Paragraphs>125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39</vt:i4>
      </vt:variant>
      <vt:variant>
        <vt:lpstr>Slide Titles</vt:lpstr>
      </vt:variant>
      <vt:variant>
        <vt:i4>8</vt:i4>
      </vt:variant>
    </vt:vector>
  </HeadingPairs>
  <TitlesOfParts>
    <vt:vector size="57" baseType="lpstr">
      <vt:lpstr>Museo Sans 500</vt:lpstr>
      <vt:lpstr>Rounded Mplus 1c Black</vt:lpstr>
      <vt:lpstr>Tahoma</vt:lpstr>
      <vt:lpstr>Museo Sans 300</vt:lpstr>
      <vt:lpstr>Calibri</vt:lpstr>
      <vt:lpstr>Rounded Mplus 1c ExtraBold</vt:lpstr>
      <vt:lpstr>Arial</vt:lpstr>
      <vt:lpstr>Aptos</vt:lpstr>
      <vt:lpstr>Museo Sans 700</vt:lpstr>
      <vt:lpstr>Museo Sans 100</vt:lpstr>
      <vt:lpstr>2_CRF Theme</vt:lpstr>
      <vt:lpstr>DIVIDER</vt:lpstr>
      <vt:lpstr>1_DIVIDER</vt:lpstr>
      <vt:lpstr>2_CRF Theme</vt:lpstr>
      <vt:lpstr>Communities Theme</vt:lpstr>
      <vt:lpstr>ER Theme</vt:lpstr>
      <vt:lpstr>CRF Theme</vt:lpstr>
      <vt:lpstr>3_CRF Theme CRF LOGO FILL</vt:lpstr>
      <vt:lpstr>4_CRF Theme LOGO OUTLINE</vt:lpstr>
      <vt:lpstr>Events CRF Theme</vt:lpstr>
      <vt:lpstr>AI Suite Theme</vt:lpstr>
      <vt:lpstr>BLANK</vt:lpstr>
      <vt:lpstr>Open Theme</vt:lpstr>
      <vt:lpstr>Work Psychology Theme</vt:lpstr>
      <vt:lpstr>On Demand Theme</vt:lpstr>
      <vt:lpstr>Communities Cover</vt:lpstr>
      <vt:lpstr>ER Cover</vt:lpstr>
      <vt:lpstr>CRF Cover</vt:lpstr>
      <vt:lpstr>1_CRF Cover NEW</vt:lpstr>
      <vt:lpstr>CRF WORK PSYCHOLOGY NEW</vt:lpstr>
      <vt:lpstr>CRF OPEN NEW</vt:lpstr>
      <vt:lpstr>CRF CUSTOM NEW</vt:lpstr>
      <vt:lpstr>CRF AI SUITE NEW</vt:lpstr>
      <vt:lpstr>1_CRF ON DEMAND NEW</vt:lpstr>
      <vt:lpstr>2_CRF ER NEW</vt:lpstr>
      <vt:lpstr>3_CRF COMMUNITIES NEW</vt:lpstr>
      <vt:lpstr>AI Suite Cover</vt:lpstr>
      <vt:lpstr>Open Cover</vt:lpstr>
      <vt:lpstr>Work Psychology Cover</vt:lpstr>
      <vt:lpstr>Custom Cover</vt:lpstr>
      <vt:lpstr>On Demand Cover</vt:lpstr>
      <vt:lpstr>ER Back</vt:lpstr>
      <vt:lpstr>On Demand Back</vt:lpstr>
      <vt:lpstr>AI SUITE BACK</vt:lpstr>
      <vt:lpstr>CUSTOM BACK</vt:lpstr>
      <vt:lpstr>CRF BACK</vt:lpstr>
      <vt:lpstr>WORK PSYCHOLOGY BACK</vt:lpstr>
      <vt:lpstr>COMMUNITIES BACK</vt:lpstr>
      <vt:lpstr>OPEN BACK</vt:lpstr>
      <vt:lpstr>The Conditions, Signals, Actions Framework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Will Pemberton</dc:creator>
  <cp:lastModifiedBy>Will Pemberton</cp:lastModifiedBy>
  <cp:revision>2</cp:revision>
  <dcterms:created xsi:type="dcterms:W3CDTF">2026-04-07T08:25:05Z</dcterms:created>
  <dcterms:modified xsi:type="dcterms:W3CDTF">2026-04-07T09:05:24Z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0x0101000448643C5303384F95FB8A82C9325ACD</vt:lpwstr>
  </property>
  <property fmtid="{D5CDD505-2E9C-101B-9397-08002B2CF9AE}" pid="3" name="MediaServiceImageTags">
    <vt:lpwstr/>
  </property>
</Properties>
</file>